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325" r:id="rId3"/>
    <p:sldId id="343" r:id="rId4"/>
    <p:sldId id="324" r:id="rId5"/>
    <p:sldId id="298" r:id="rId6"/>
    <p:sldId id="286" r:id="rId7"/>
    <p:sldId id="291" r:id="rId8"/>
    <p:sldId id="299" r:id="rId9"/>
    <p:sldId id="309" r:id="rId10"/>
    <p:sldId id="300" r:id="rId11"/>
    <p:sldId id="301" r:id="rId12"/>
    <p:sldId id="302" r:id="rId13"/>
    <p:sldId id="303" r:id="rId14"/>
    <p:sldId id="326" r:id="rId15"/>
    <p:sldId id="313" r:id="rId16"/>
    <p:sldId id="311" r:id="rId17"/>
    <p:sldId id="328" r:id="rId18"/>
    <p:sldId id="310" r:id="rId19"/>
    <p:sldId id="30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27">
          <p15:clr>
            <a:srgbClr val="A4A3A4"/>
          </p15:clr>
        </p15:guide>
        <p15:guide id="2" pos="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p:scale>
          <a:sx n="76" d="100"/>
          <a:sy n="76" d="100"/>
        </p:scale>
        <p:origin x="-606" y="18"/>
      </p:cViewPr>
      <p:guideLst>
        <p:guide orient="horz" pos="2127"/>
        <p:guide pos="382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BBF6B6-50FD-41B8-993C-EF5CFADC8650}" type="datetimeFigureOut">
              <a:rPr lang="en-US" smtClean="0"/>
              <a:t>12/5/2021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BE495B-9194-4C41-9236-EF8A3A424A48}" type="slidenum">
              <a:rPr lang="en-US" smtClean="0"/>
              <a:t>‹#›</a:t>
            </a:fld>
            <a:endParaRPr lang="en-US"/>
          </a:p>
        </p:txBody>
      </p:sp>
    </p:spTree>
    <p:extLst>
      <p:ext uri="{BB962C8B-B14F-4D97-AF65-F5344CB8AC3E}">
        <p14:creationId xmlns:p14="http://schemas.microsoft.com/office/powerpoint/2010/main" val="3775847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BE495B-9194-4C41-9236-EF8A3A424A48}" type="slidenum">
              <a:rPr lang="en-US" smtClean="0"/>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60BC0DD-CDF0-4717-8229-523028206115}"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1CFC0-07AE-40B9-88AF-2D5CEEC23AD7}"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0BC0DD-CDF0-4717-8229-523028206115}"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1CFC0-07AE-40B9-88AF-2D5CEEC23AD7}"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0BC0DD-CDF0-4717-8229-523028206115}"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1CFC0-07AE-40B9-88AF-2D5CEEC23AD7}" type="slidenum">
              <a:rPr lang="en-US" smtClean="0"/>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0BC0DD-CDF0-4717-8229-523028206115}"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1CFC0-07AE-40B9-88AF-2D5CEEC23AD7}"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0BC0DD-CDF0-4717-8229-523028206115}"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1CFC0-07AE-40B9-88AF-2D5CEEC23AD7}"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0BC0DD-CDF0-4717-8229-523028206115}"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1CFC0-07AE-40B9-88AF-2D5CEEC23AD7}"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0BC0DD-CDF0-4717-8229-523028206115}" type="datetimeFigureOut">
              <a:rPr lang="en-US" smtClean="0"/>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51CFC0-07AE-40B9-88AF-2D5CEEC23AD7}"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0BC0DD-CDF0-4717-8229-523028206115}" type="datetimeFigureOut">
              <a:rPr lang="en-US" smtClean="0"/>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51CFC0-07AE-40B9-88AF-2D5CEEC23AD7}"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BC0DD-CDF0-4717-8229-523028206115}" type="datetimeFigureOut">
              <a:rPr lang="en-US" smtClean="0"/>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51CFC0-07AE-40B9-88AF-2D5CEEC23AD7}"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60BC0DD-CDF0-4717-8229-523028206115}"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1CFC0-07AE-40B9-88AF-2D5CEEC23AD7}"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60BC0DD-CDF0-4717-8229-523028206115}"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1CFC0-07AE-40B9-88AF-2D5CEEC23AD7}"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A60BC0DD-CDF0-4717-8229-523028206115}" type="datetimeFigureOut">
              <a:rPr lang="en-US" smtClean="0"/>
              <a:t>12/5/2021</a:t>
            </a:fld>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CF51CFC0-07AE-40B9-88AF-2D5CEEC23AD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ile:Flag map of Germany.svg - Wikimedia Commons: "/>
          <p:cNvPicPr>
            <a:picLocks noChangeAspect="1" noChangeArrowheads="1"/>
          </p:cNvPicPr>
          <p:nvPr/>
        </p:nvPicPr>
        <p:blipFill>
          <a:blip r:embed="rId2"/>
          <a:srcRect/>
          <a:stretch>
            <a:fillRect/>
          </a:stretch>
        </p:blipFill>
        <p:spPr bwMode="auto">
          <a:xfrm>
            <a:off x="965835" y="36830"/>
            <a:ext cx="10259695" cy="6783705"/>
          </a:xfrm>
          <a:prstGeom prst="rect">
            <a:avLst/>
          </a:prstGeom>
          <a:noFill/>
        </p:spPr>
      </p:pic>
      <p:sp>
        <p:nvSpPr>
          <p:cNvPr id="6" name="TextBox 5"/>
          <p:cNvSpPr txBox="1"/>
          <p:nvPr/>
        </p:nvSpPr>
        <p:spPr>
          <a:xfrm>
            <a:off x="2926080" y="1017905"/>
            <a:ext cx="5994400" cy="4605020"/>
          </a:xfrm>
          <a:prstGeom prst="rect">
            <a:avLst/>
          </a:prstGeom>
          <a:noFill/>
        </p:spPr>
        <p:txBody>
          <a:bodyPr wrap="square" rtlCol="0">
            <a:spAutoFit/>
          </a:bodyPr>
          <a:lstStyle/>
          <a:p>
            <a:pPr algn="ctr"/>
            <a:r>
              <a:rPr lang="en-US" sz="5865" dirty="0">
                <a:solidFill>
                  <a:schemeClr val="bg1"/>
                </a:solidFill>
                <a:latin typeface="Tahoma" panose="020B0604030504040204" pitchFamily="34" charset="0"/>
                <a:cs typeface="Tahoma" panose="020B0604030504040204" pitchFamily="34" charset="0"/>
              </a:rPr>
              <a:t>BÀI 12:</a:t>
            </a:r>
          </a:p>
          <a:p>
            <a:pPr algn="ctr"/>
            <a:r>
              <a:rPr lang="en-US" sz="5865" dirty="0">
                <a:solidFill>
                  <a:schemeClr val="bg1"/>
                </a:solidFill>
                <a:latin typeface="Tahoma" panose="020B0604030504040204" pitchFamily="34" charset="0"/>
                <a:cs typeface="Tahoma" panose="020B0604030504040204" pitchFamily="34" charset="0"/>
              </a:rPr>
              <a:t> NƯỚC ĐỨC</a:t>
            </a:r>
          </a:p>
          <a:p>
            <a:pPr algn="ctr"/>
            <a:r>
              <a:rPr lang="en-US" sz="5865" dirty="0">
                <a:solidFill>
                  <a:schemeClr val="bg1"/>
                </a:solidFill>
                <a:latin typeface="Tahoma" panose="020B0604030504040204" pitchFamily="34" charset="0"/>
                <a:cs typeface="Tahoma" panose="020B0604030504040204" pitchFamily="34" charset="0"/>
              </a:rPr>
              <a:t> GIỮA HAI CUỘC CHIẾN TRANH THẾ GIỚI</a:t>
            </a:r>
          </a:p>
        </p:txBody>
      </p:sp>
    </p:spTree>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760" y="23178"/>
            <a:ext cx="10972800" cy="1143000"/>
          </a:xfrm>
        </p:spPr>
        <p:txBody>
          <a:bodyPr>
            <a:noAutofit/>
          </a:bodyPr>
          <a:lstStyle/>
          <a:p>
            <a:r>
              <a:rPr lang="en-US" sz="4000" dirty="0">
                <a:solidFill>
                  <a:schemeClr val="accent6">
                    <a:lumMod val="75000"/>
                  </a:schemeClr>
                </a:solidFill>
                <a:latin typeface="Times New Roman" panose="02020603050405020304" pitchFamily="18" charset="0"/>
                <a:cs typeface="Times New Roman" panose="02020603050405020304" pitchFamily="18" charset="0"/>
              </a:rPr>
              <a:t>2. </a:t>
            </a:r>
            <a:r>
              <a:rPr lang="en-US" sz="4000" dirty="0" err="1">
                <a:solidFill>
                  <a:schemeClr val="accent6">
                    <a:lumMod val="75000"/>
                  </a:schemeClr>
                </a:solidFill>
                <a:latin typeface="Times New Roman" panose="02020603050405020304" pitchFamily="18" charset="0"/>
                <a:cs typeface="Times New Roman" panose="02020603050405020304" pitchFamily="18" charset="0"/>
              </a:rPr>
              <a:t>Nước</a:t>
            </a:r>
            <a:r>
              <a:rPr lang="en-US" sz="4000" dirty="0">
                <a:solidFill>
                  <a:schemeClr val="accent6">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6">
                    <a:lumMod val="75000"/>
                  </a:schemeClr>
                </a:solidFill>
                <a:latin typeface="Times New Roman" panose="02020603050405020304" pitchFamily="18" charset="0"/>
                <a:cs typeface="Times New Roman" panose="02020603050405020304" pitchFamily="18" charset="0"/>
              </a:rPr>
              <a:t>Đức</a:t>
            </a:r>
            <a:r>
              <a:rPr lang="en-US" sz="4000" dirty="0">
                <a:solidFill>
                  <a:schemeClr val="accent6">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6">
                    <a:lumMod val="75000"/>
                  </a:schemeClr>
                </a:solidFill>
                <a:latin typeface="Times New Roman" panose="02020603050405020304" pitchFamily="18" charset="0"/>
                <a:cs typeface="Times New Roman" panose="02020603050405020304" pitchFamily="18" charset="0"/>
              </a:rPr>
              <a:t>trong</a:t>
            </a:r>
            <a:r>
              <a:rPr lang="en-US" sz="4000" dirty="0">
                <a:solidFill>
                  <a:schemeClr val="accent6">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sz="4000" dirty="0">
                <a:solidFill>
                  <a:schemeClr val="accent6">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6">
                    <a:lumMod val="75000"/>
                  </a:schemeClr>
                </a:solidFill>
                <a:latin typeface="Times New Roman" panose="02020603050405020304" pitchFamily="18" charset="0"/>
                <a:cs typeface="Times New Roman" panose="02020603050405020304" pitchFamily="18" charset="0"/>
              </a:rPr>
              <a:t>năm</a:t>
            </a:r>
            <a:r>
              <a:rPr lang="en-US" sz="4000" dirty="0">
                <a:solidFill>
                  <a:schemeClr val="accent6">
                    <a:lumMod val="75000"/>
                  </a:schemeClr>
                </a:solidFill>
                <a:latin typeface="Times New Roman" panose="02020603050405020304" pitchFamily="18" charset="0"/>
                <a:cs typeface="Times New Roman" panose="02020603050405020304" pitchFamily="18" charset="0"/>
              </a:rPr>
              <a:t> 1933 - 1939</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FontTx/>
              <a:buChar char="-"/>
            </a:pPr>
            <a:r>
              <a:rPr lang="en-US" dirty="0" err="1">
                <a:solidFill>
                  <a:schemeClr val="tx2">
                    <a:lumMod val="75000"/>
                  </a:schemeClr>
                </a:solidFill>
                <a:latin typeface="Times New Roman" panose="02020603050405020304" pitchFamily="18" charset="0"/>
                <a:cs typeface="Times New Roman" panose="02020603050405020304" pitchFamily="18" charset="0"/>
              </a:rPr>
              <a:t>Đối</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ngoại</a:t>
            </a:r>
            <a:r>
              <a:rPr lang="en-US" dirty="0">
                <a:solidFill>
                  <a:schemeClr val="tx2">
                    <a:lumMod val="75000"/>
                  </a:schemeClr>
                </a:solidFill>
                <a:latin typeface="Times New Roman" panose="02020603050405020304" pitchFamily="18" charset="0"/>
                <a:cs typeface="Times New Roman" panose="02020603050405020304" pitchFamily="18" charset="0"/>
              </a:rPr>
              <a:t>:</a:t>
            </a:r>
          </a:p>
          <a:p>
            <a:pPr algn="just">
              <a:buNone/>
            </a:pP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en-US" dirty="0">
                <a:solidFill>
                  <a:schemeClr val="tx2">
                    <a:lumMod val="75000"/>
                  </a:schemeClr>
                </a:solidFill>
                <a:latin typeface="Times New Roman" panose="02020603050405020304" pitchFamily="18" charset="0"/>
                <a:cs typeface="Times New Roman" panose="02020603050405020304" pitchFamily="18" charset="0"/>
              </a:rPr>
              <a:t>Ra </a:t>
            </a:r>
            <a:r>
              <a:rPr lang="en-US" altLang="en-US" dirty="0" err="1">
                <a:solidFill>
                  <a:schemeClr val="tx2">
                    <a:lumMod val="75000"/>
                  </a:schemeClr>
                </a:solidFill>
                <a:latin typeface="Times New Roman" panose="02020603050405020304" pitchFamily="18" charset="0"/>
                <a:cs typeface="Times New Roman" panose="02020603050405020304" pitchFamily="18" charset="0"/>
              </a:rPr>
              <a:t>lệnh</a:t>
            </a:r>
            <a:r>
              <a:rPr lang="en-US"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en-US" dirty="0" err="1">
                <a:solidFill>
                  <a:schemeClr val="tx2">
                    <a:lumMod val="75000"/>
                  </a:schemeClr>
                </a:solidFill>
                <a:latin typeface="Times New Roman" panose="02020603050405020304" pitchFamily="18" charset="0"/>
                <a:cs typeface="Times New Roman" panose="02020603050405020304" pitchFamily="18" charset="0"/>
              </a:rPr>
              <a:t>tổng</a:t>
            </a:r>
            <a:r>
              <a:rPr lang="en-US"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en-US" dirty="0" err="1">
                <a:solidFill>
                  <a:schemeClr val="tx2">
                    <a:lumMod val="75000"/>
                  </a:schemeClr>
                </a:solidFill>
                <a:latin typeface="Times New Roman" panose="02020603050405020304" pitchFamily="18" charset="0"/>
                <a:cs typeface="Times New Roman" panose="02020603050405020304" pitchFamily="18" charset="0"/>
              </a:rPr>
              <a:t>động</a:t>
            </a:r>
            <a:r>
              <a:rPr lang="en-US"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en-US" dirty="0" err="1">
                <a:solidFill>
                  <a:schemeClr val="tx2">
                    <a:lumMod val="75000"/>
                  </a:schemeClr>
                </a:solidFill>
                <a:latin typeface="Times New Roman" panose="02020603050405020304" pitchFamily="18" charset="0"/>
                <a:cs typeface="Times New Roman" panose="02020603050405020304" pitchFamily="18" charset="0"/>
              </a:rPr>
              <a:t>viên</a:t>
            </a:r>
            <a:r>
              <a:rPr lang="en-US"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en-US" dirty="0" err="1">
                <a:solidFill>
                  <a:schemeClr val="tx2">
                    <a:lumMod val="75000"/>
                  </a:schemeClr>
                </a:solidFill>
                <a:latin typeface="Times New Roman" panose="02020603050405020304" pitchFamily="18" charset="0"/>
                <a:cs typeface="Times New Roman" panose="02020603050405020304" pitchFamily="18" charset="0"/>
              </a:rPr>
              <a:t>quân</a:t>
            </a:r>
            <a:r>
              <a:rPr lang="en-US"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en-US" dirty="0" err="1">
                <a:solidFill>
                  <a:schemeClr val="tx2">
                    <a:lumMod val="75000"/>
                  </a:schemeClr>
                </a:solidFill>
                <a:latin typeface="Times New Roman" panose="02020603050405020304" pitchFamily="18" charset="0"/>
                <a:cs typeface="Times New Roman" panose="02020603050405020304" pitchFamily="18" charset="0"/>
              </a:rPr>
              <a:t>dịch</a:t>
            </a:r>
            <a:r>
              <a:rPr lang="en-US" altLang="en-US" dirty="0">
                <a:solidFill>
                  <a:schemeClr val="tx2">
                    <a:lumMod val="75000"/>
                  </a:schemeClr>
                </a:solidFill>
                <a:latin typeface="Times New Roman" panose="02020603050405020304" pitchFamily="18" charset="0"/>
                <a:cs typeface="Times New Roman" panose="02020603050405020304" pitchFamily="18" charset="0"/>
              </a:rPr>
              <a:t> (1935), </a:t>
            </a:r>
            <a:r>
              <a:rPr lang="en-US" altLang="en-US" dirty="0" err="1">
                <a:solidFill>
                  <a:schemeClr val="tx2">
                    <a:lumMod val="75000"/>
                  </a:schemeClr>
                </a:solidFill>
                <a:latin typeface="Times New Roman" panose="02020603050405020304" pitchFamily="18" charset="0"/>
                <a:cs typeface="Times New Roman" panose="02020603050405020304" pitchFamily="18" charset="0"/>
              </a:rPr>
              <a:t>xây</a:t>
            </a:r>
            <a:r>
              <a:rPr lang="en-US"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en-US" dirty="0" err="1">
                <a:solidFill>
                  <a:schemeClr val="tx2">
                    <a:lumMod val="75000"/>
                  </a:schemeClr>
                </a:solidFill>
                <a:latin typeface="Times New Roman" panose="02020603050405020304" pitchFamily="18" charset="0"/>
                <a:cs typeface="Times New Roman" panose="02020603050405020304" pitchFamily="18" charset="0"/>
              </a:rPr>
              <a:t>dựng</a:t>
            </a:r>
            <a:r>
              <a:rPr lang="en-US"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en-US" dirty="0" err="1">
                <a:solidFill>
                  <a:schemeClr val="tx2">
                    <a:lumMod val="75000"/>
                  </a:schemeClr>
                </a:solidFill>
                <a:latin typeface="Times New Roman" panose="02020603050405020304" pitchFamily="18" charset="0"/>
                <a:cs typeface="Times New Roman" panose="02020603050405020304" pitchFamily="18" charset="0"/>
              </a:rPr>
              <a:t>nước</a:t>
            </a:r>
            <a:r>
              <a:rPr lang="en-US"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en-US" dirty="0" err="1">
                <a:solidFill>
                  <a:schemeClr val="tx2">
                    <a:lumMod val="75000"/>
                  </a:schemeClr>
                </a:solidFill>
                <a:latin typeface="Times New Roman" panose="02020603050405020304" pitchFamily="18" charset="0"/>
                <a:cs typeface="Times New Roman" panose="02020603050405020304" pitchFamily="18" charset="0"/>
              </a:rPr>
              <a:t>Đức</a:t>
            </a:r>
            <a:r>
              <a:rPr lang="en-US"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en-US" dirty="0" err="1">
                <a:solidFill>
                  <a:schemeClr val="tx2">
                    <a:lumMod val="75000"/>
                  </a:schemeClr>
                </a:solidFill>
                <a:latin typeface="Times New Roman" panose="02020603050405020304" pitchFamily="18" charset="0"/>
                <a:cs typeface="Times New Roman" panose="02020603050405020304" pitchFamily="18" charset="0"/>
              </a:rPr>
              <a:t>trở</a:t>
            </a:r>
            <a:r>
              <a:rPr lang="en-US"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en-US" dirty="0" err="1">
                <a:solidFill>
                  <a:schemeClr val="tx2">
                    <a:lumMod val="75000"/>
                  </a:schemeClr>
                </a:solidFill>
                <a:latin typeface="Times New Roman" panose="02020603050405020304" pitchFamily="18" charset="0"/>
                <a:cs typeface="Times New Roman" panose="02020603050405020304" pitchFamily="18" charset="0"/>
              </a:rPr>
              <a:t>thành</a:t>
            </a:r>
            <a:r>
              <a:rPr lang="en-US"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en-US" dirty="0" err="1">
                <a:solidFill>
                  <a:schemeClr val="tx2">
                    <a:lumMod val="75000"/>
                  </a:schemeClr>
                </a:solidFill>
                <a:latin typeface="Times New Roman" panose="02020603050405020304" pitchFamily="18" charset="0"/>
                <a:cs typeface="Times New Roman" panose="02020603050405020304" pitchFamily="18" charset="0"/>
              </a:rPr>
              <a:t>một</a:t>
            </a:r>
            <a:r>
              <a:rPr lang="en-US"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en-US" dirty="0" err="1">
                <a:solidFill>
                  <a:schemeClr val="tx2">
                    <a:lumMod val="75000"/>
                  </a:schemeClr>
                </a:solidFill>
                <a:latin typeface="Times New Roman" panose="02020603050405020304" pitchFamily="18" charset="0"/>
                <a:cs typeface="Times New Roman" panose="02020603050405020304" pitchFamily="18" charset="0"/>
              </a:rPr>
              <a:t>trại</a:t>
            </a:r>
            <a:r>
              <a:rPr lang="en-US"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en-US" dirty="0" err="1">
                <a:solidFill>
                  <a:schemeClr val="tx2">
                    <a:lumMod val="75000"/>
                  </a:schemeClr>
                </a:solidFill>
                <a:latin typeface="Times New Roman" panose="02020603050405020304" pitchFamily="18" charset="0"/>
                <a:cs typeface="Times New Roman" panose="02020603050405020304" pitchFamily="18" charset="0"/>
              </a:rPr>
              <a:t>lính</a:t>
            </a:r>
            <a:r>
              <a:rPr lang="en-US"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en-US" dirty="0" err="1">
                <a:solidFill>
                  <a:schemeClr val="tx2">
                    <a:lumMod val="75000"/>
                  </a:schemeClr>
                </a:solidFill>
                <a:latin typeface="Times New Roman" panose="02020603050405020304" pitchFamily="18" charset="0"/>
                <a:cs typeface="Times New Roman" panose="02020603050405020304" pitchFamily="18" charset="0"/>
              </a:rPr>
              <a:t>khổng</a:t>
            </a:r>
            <a:r>
              <a:rPr lang="en-US" altLang="en-US" dirty="0">
                <a:solidFill>
                  <a:schemeClr val="tx2">
                    <a:lumMod val="75000"/>
                  </a:schemeClr>
                </a:solidFill>
                <a:latin typeface="Times New Roman" panose="02020603050405020304" pitchFamily="18" charset="0"/>
                <a:cs typeface="Times New Roman" panose="02020603050405020304" pitchFamily="18" charset="0"/>
              </a:rPr>
              <a:t> </a:t>
            </a:r>
            <a:r>
              <a:rPr lang="en-US" altLang="en-US" dirty="0" err="1">
                <a:solidFill>
                  <a:schemeClr val="tx2">
                    <a:lumMod val="75000"/>
                  </a:schemeClr>
                </a:solidFill>
                <a:latin typeface="Times New Roman" panose="02020603050405020304" pitchFamily="18" charset="0"/>
                <a:cs typeface="Times New Roman" panose="02020603050405020304" pitchFamily="18" charset="0"/>
              </a:rPr>
              <a:t>lồ</a:t>
            </a:r>
            <a:r>
              <a:rPr lang="en-US" altLang="en-US" dirty="0">
                <a:solidFill>
                  <a:schemeClr val="tx2">
                    <a:lumMod val="75000"/>
                  </a:schemeClr>
                </a:solidFill>
                <a:latin typeface="Times New Roman" panose="02020603050405020304" pitchFamily="18" charset="0"/>
                <a:cs typeface="Times New Roman" panose="02020603050405020304" pitchFamily="18" charset="0"/>
              </a:rPr>
              <a:t> (1938).</a:t>
            </a: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609600" y="3302000"/>
            <a:ext cx="10769600" cy="583565"/>
          </a:xfrm>
          <a:prstGeom prst="rect">
            <a:avLst/>
          </a:prstGeom>
        </p:spPr>
        <p:txBody>
          <a:bodyPr wrap="square">
            <a:spAutoFit/>
          </a:bodyPr>
          <a:lstStyle/>
          <a:p>
            <a:endParaRPr lang="en-US" sz="3200" dirty="0">
              <a:solidFill>
                <a:schemeClr val="tx2">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9" presetClass="entr" presetSubtype="0" accel="10000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Scale>
                                      <p:cBhvr>
                                        <p:cTn id="26"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3">
                                            <p:txEl>
                                              <p:pRg st="1" end="1"/>
                                            </p:txEl>
                                          </p:spTgt>
                                        </p:tgtEl>
                                        <p:attrNameLst>
                                          <p:attrName>ppt_x</p:attrName>
                                          <p:attrName>ppt_y</p:attrName>
                                        </p:attrNameLst>
                                      </p:cBhvr>
                                    </p:animMotion>
                                    <p:animEffect transition="in" filter="fade">
                                      <p:cBhvr>
                                        <p:cTn id="28" dur="1000"/>
                                        <p:tgtEl>
                                          <p:spTgt spid="3">
                                            <p:txEl>
                                              <p:pRg st="1" end="1"/>
                                            </p:txEl>
                                          </p:spTgt>
                                        </p:tgtEl>
                                      </p:cBhvr>
                                    </p:animEffect>
                                  </p:childTnLst>
                                </p:cTn>
                              </p:par>
                              <p:par>
                                <p:cTn id="29" presetID="24" presetClass="entr" presetSubtype="0" fill="hold"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to="" calcmode="lin" valueType="num">
                                      <p:cBhvr>
                                        <p:cTn id="31" dur="1" fill="hold"/>
                                        <p:tgtEl>
                                          <p:spTgt spid="5">
                                            <p:txEl>
                                              <p:pRg st="0" end="0"/>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60" name="Picture 4" descr="ss-Waffen-Lực lượng Vũ trang Quốc xã"/>
          <p:cNvPicPr>
            <a:picLocks noGrp="1" noChangeAspect="1" noChangeArrowheads="1"/>
          </p:cNvPicPr>
          <p:nvPr>
            <p:ph idx="1"/>
          </p:nvPr>
        </p:nvPicPr>
        <p:blipFill>
          <a:blip r:embed="rId3"/>
          <a:srcRect/>
          <a:stretch>
            <a:fillRect/>
          </a:stretch>
        </p:blipFill>
        <p:spPr>
          <a:xfrm>
            <a:off x="406400" y="177800"/>
            <a:ext cx="4572000" cy="5486400"/>
          </a:xfrm>
          <a:noFill/>
        </p:spPr>
      </p:pic>
      <p:sp>
        <p:nvSpPr>
          <p:cNvPr id="198661" name="Text Box 5"/>
          <p:cNvSpPr txBox="1">
            <a:spLocks noChangeArrowheads="1"/>
          </p:cNvSpPr>
          <p:nvPr/>
        </p:nvSpPr>
        <p:spPr bwMode="auto">
          <a:xfrm>
            <a:off x="406400" y="5824855"/>
            <a:ext cx="3860800" cy="993775"/>
          </a:xfrm>
          <a:prstGeom prst="rect">
            <a:avLst/>
          </a:prstGeom>
          <a:solidFill>
            <a:schemeClr val="tx1"/>
          </a:solidFill>
          <a:ln w="9525">
            <a:noFill/>
            <a:miter lim="800000"/>
          </a:ln>
        </p:spPr>
        <p:txBody>
          <a:bodyPr>
            <a:spAutoFit/>
          </a:bodyPr>
          <a:lstStyle/>
          <a:p>
            <a:pPr algn="ctr">
              <a:spcBef>
                <a:spcPct val="50000"/>
              </a:spcBef>
            </a:pPr>
            <a:r>
              <a:rPr lang="vi-VN" altLang="en-US" sz="2665" dirty="0">
                <a:solidFill>
                  <a:schemeClr val="bg1"/>
                </a:solidFill>
              </a:rPr>
              <a:t>ss-Waffen-Lực</a:t>
            </a:r>
            <a:r>
              <a:rPr lang="en-US" altLang="en-US" sz="3200" dirty="0">
                <a:solidFill>
                  <a:schemeClr val="bg1"/>
                </a:solidFill>
              </a:rPr>
              <a:t> </a:t>
            </a:r>
            <a:r>
              <a:rPr lang="en-US" altLang="en-US" sz="2670" dirty="0" err="1">
                <a:solidFill>
                  <a:schemeClr val="bg1"/>
                </a:solidFill>
              </a:rPr>
              <a:t>lượng</a:t>
            </a:r>
            <a:r>
              <a:rPr lang="en-US" altLang="en-US" sz="3200" dirty="0">
                <a:solidFill>
                  <a:schemeClr val="bg1"/>
                </a:solidFill>
              </a:rPr>
              <a:t> </a:t>
            </a:r>
            <a:r>
              <a:rPr lang="vi-VN" altLang="en-US" sz="2665" dirty="0">
                <a:solidFill>
                  <a:schemeClr val="bg1"/>
                </a:solidFill>
              </a:rPr>
              <a:t>Vũ trang Quốc xã</a:t>
            </a:r>
            <a:endParaRPr lang="en-US" altLang="en-US" sz="2665" dirty="0">
              <a:solidFill>
                <a:schemeClr val="bg1"/>
              </a:solidFill>
            </a:endParaRPr>
          </a:p>
        </p:txBody>
      </p:sp>
      <p:pic>
        <p:nvPicPr>
          <p:cNvPr id="198662" name="Picture 6" descr="Quân đội Quốc xã năm 1935"/>
          <p:cNvPicPr>
            <a:picLocks noChangeAspect="1" noChangeArrowheads="1"/>
          </p:cNvPicPr>
          <p:nvPr/>
        </p:nvPicPr>
        <p:blipFill>
          <a:blip r:embed="rId4"/>
          <a:srcRect/>
          <a:stretch>
            <a:fillRect/>
          </a:stretch>
        </p:blipFill>
        <p:spPr bwMode="auto">
          <a:xfrm>
            <a:off x="6176010" y="177800"/>
            <a:ext cx="5411470" cy="5486400"/>
          </a:xfrm>
          <a:prstGeom prst="rect">
            <a:avLst/>
          </a:prstGeom>
          <a:noFill/>
          <a:ln w="9525">
            <a:noFill/>
            <a:miter lim="800000"/>
            <a:headEnd/>
            <a:tailEnd/>
          </a:ln>
        </p:spPr>
      </p:pic>
      <p:sp>
        <p:nvSpPr>
          <p:cNvPr id="198663" name="Text Box 7"/>
          <p:cNvSpPr txBox="1">
            <a:spLocks noChangeArrowheads="1"/>
          </p:cNvSpPr>
          <p:nvPr/>
        </p:nvSpPr>
        <p:spPr bwMode="auto">
          <a:xfrm>
            <a:off x="7189470" y="5906770"/>
            <a:ext cx="4165600" cy="911860"/>
          </a:xfrm>
          <a:prstGeom prst="rect">
            <a:avLst/>
          </a:prstGeom>
          <a:solidFill>
            <a:schemeClr val="tx1"/>
          </a:solidFill>
          <a:ln w="9525">
            <a:noFill/>
            <a:miter lim="800000"/>
          </a:ln>
        </p:spPr>
        <p:txBody>
          <a:bodyPr wrap="square">
            <a:spAutoFit/>
          </a:bodyPr>
          <a:lstStyle/>
          <a:p>
            <a:pPr algn="ctr"/>
            <a:r>
              <a:rPr lang="vi-VN" altLang="en-US" sz="2665" dirty="0">
                <a:solidFill>
                  <a:schemeClr val="bg1"/>
                </a:solidFill>
              </a:rPr>
              <a:t>Quân đội Quốc xã năm 1935</a:t>
            </a:r>
            <a:endParaRPr lang="en-US" altLang="en-US" sz="24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98660"/>
                                        </p:tgtEl>
                                        <p:attrNameLst>
                                          <p:attrName>style.visibility</p:attrName>
                                        </p:attrNameLst>
                                      </p:cBhvr>
                                      <p:to>
                                        <p:strVal val="visible"/>
                                      </p:to>
                                    </p:set>
                                    <p:anim calcmode="lin" valueType="num">
                                      <p:cBhvr>
                                        <p:cTn id="7" dur="3000" fill="hold"/>
                                        <p:tgtEl>
                                          <p:spTgt spid="198660"/>
                                        </p:tgtEl>
                                        <p:attrNameLst>
                                          <p:attrName>ppt_w</p:attrName>
                                        </p:attrNameLst>
                                      </p:cBhvr>
                                      <p:tavLst>
                                        <p:tav tm="0">
                                          <p:val>
                                            <p:fltVal val="0"/>
                                          </p:val>
                                        </p:tav>
                                        <p:tav tm="100000">
                                          <p:val>
                                            <p:strVal val="#ppt_w"/>
                                          </p:val>
                                        </p:tav>
                                      </p:tavLst>
                                    </p:anim>
                                    <p:anim calcmode="lin" valueType="num">
                                      <p:cBhvr>
                                        <p:cTn id="8" dur="3000" fill="hold"/>
                                        <p:tgtEl>
                                          <p:spTgt spid="198660"/>
                                        </p:tgtEl>
                                        <p:attrNameLst>
                                          <p:attrName>ppt_h</p:attrName>
                                        </p:attrNameLst>
                                      </p:cBhvr>
                                      <p:tavLst>
                                        <p:tav tm="0">
                                          <p:val>
                                            <p:fltVal val="0"/>
                                          </p:val>
                                        </p:tav>
                                        <p:tav tm="100000">
                                          <p:val>
                                            <p:strVal val="#ppt_h"/>
                                          </p:val>
                                        </p:tav>
                                      </p:tavLst>
                                    </p:anim>
                                    <p:anim calcmode="lin" valueType="num">
                                      <p:cBhvr>
                                        <p:cTn id="9" dur="3000" fill="hold"/>
                                        <p:tgtEl>
                                          <p:spTgt spid="198660"/>
                                        </p:tgtEl>
                                        <p:attrNameLst>
                                          <p:attrName>style.rotation</p:attrName>
                                        </p:attrNameLst>
                                      </p:cBhvr>
                                      <p:tavLst>
                                        <p:tav tm="0">
                                          <p:val>
                                            <p:fltVal val="360"/>
                                          </p:val>
                                        </p:tav>
                                        <p:tav tm="100000">
                                          <p:val>
                                            <p:fltVal val="0"/>
                                          </p:val>
                                        </p:tav>
                                      </p:tavLst>
                                    </p:anim>
                                    <p:animEffect transition="in" filter="fade">
                                      <p:cBhvr>
                                        <p:cTn id="10" dur="3000"/>
                                        <p:tgtEl>
                                          <p:spTgt spid="19866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98661">
                                            <p:txEl>
                                              <p:pRg st="0" end="0"/>
                                            </p:txEl>
                                          </p:spTgt>
                                        </p:tgtEl>
                                        <p:attrNameLst>
                                          <p:attrName>style.visibility</p:attrName>
                                        </p:attrNameLst>
                                      </p:cBhvr>
                                      <p:to>
                                        <p:strVal val="visible"/>
                                      </p:to>
                                    </p:set>
                                    <p:anim calcmode="lin" valueType="num">
                                      <p:cBhvr>
                                        <p:cTn id="15" dur="500" fill="hold"/>
                                        <p:tgtEl>
                                          <p:spTgt spid="19866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98661">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98661">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9866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198662"/>
                                        </p:tgtEl>
                                        <p:attrNameLst>
                                          <p:attrName>style.visibility</p:attrName>
                                        </p:attrNameLst>
                                      </p:cBhvr>
                                      <p:to>
                                        <p:strVal val="visible"/>
                                      </p:to>
                                    </p:set>
                                    <p:anim calcmode="lin" valueType="num">
                                      <p:cBhvr>
                                        <p:cTn id="23" dur="3000" fill="hold"/>
                                        <p:tgtEl>
                                          <p:spTgt spid="198662"/>
                                        </p:tgtEl>
                                        <p:attrNameLst>
                                          <p:attrName>ppt_w</p:attrName>
                                        </p:attrNameLst>
                                      </p:cBhvr>
                                      <p:tavLst>
                                        <p:tav tm="0">
                                          <p:val>
                                            <p:fltVal val="0"/>
                                          </p:val>
                                        </p:tav>
                                        <p:tav tm="100000">
                                          <p:val>
                                            <p:strVal val="#ppt_w"/>
                                          </p:val>
                                        </p:tav>
                                      </p:tavLst>
                                    </p:anim>
                                    <p:anim calcmode="lin" valueType="num">
                                      <p:cBhvr>
                                        <p:cTn id="24" dur="3000" fill="hold"/>
                                        <p:tgtEl>
                                          <p:spTgt spid="19866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2" name="push.wav"/>
                                        </p:tgtEl>
                                      </p:cMediaNode>
                                    </p:audio>
                                  </p:sub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198663">
                                            <p:txEl>
                                              <p:pRg st="0" end="0"/>
                                            </p:txEl>
                                          </p:spTgt>
                                        </p:tgtEl>
                                        <p:attrNameLst>
                                          <p:attrName>style.visibility</p:attrName>
                                        </p:attrNameLst>
                                      </p:cBhvr>
                                      <p:to>
                                        <p:strVal val="visible"/>
                                      </p:to>
                                    </p:set>
                                    <p:anim calcmode="lin" valueType="num">
                                      <p:cBhvr>
                                        <p:cTn id="29" dur="500" fill="hold"/>
                                        <p:tgtEl>
                                          <p:spTgt spid="198663">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19866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7" name="Text Box 7"/>
          <p:cNvSpPr txBox="1">
            <a:spLocks noChangeArrowheads="1"/>
          </p:cNvSpPr>
          <p:nvPr/>
        </p:nvSpPr>
        <p:spPr bwMode="auto">
          <a:xfrm>
            <a:off x="932180" y="5196205"/>
            <a:ext cx="4673600" cy="912558"/>
          </a:xfrm>
          <a:prstGeom prst="rect">
            <a:avLst/>
          </a:prstGeom>
          <a:noFill/>
          <a:ln w="9525">
            <a:noFill/>
            <a:miter lim="800000"/>
          </a:ln>
        </p:spPr>
        <p:txBody>
          <a:bodyPr wrap="square">
            <a:spAutoFit/>
          </a:bodyPr>
          <a:lstStyle/>
          <a:p>
            <a:pPr algn="ctr"/>
            <a:r>
              <a:rPr lang="vi-VN" altLang="en-US" sz="2665" b="1" dirty="0"/>
              <a:t>Hitler duyệt binh trên Thiết giáp </a:t>
            </a:r>
            <a:r>
              <a:rPr lang="vi-VN" altLang="en-US" sz="2665" b="1" dirty="0" err="1"/>
              <a:t>hạm</a:t>
            </a:r>
            <a:r>
              <a:rPr lang="vi-VN" altLang="en-US" sz="2665" b="1" dirty="0"/>
              <a:t> </a:t>
            </a:r>
            <a:r>
              <a:rPr lang="vi-VN" altLang="en-US" sz="2665" b="1" dirty="0" err="1"/>
              <a:t>Bismarck</a:t>
            </a:r>
            <a:r>
              <a:rPr lang="vi-VN" altLang="en-US" sz="2400" dirty="0"/>
              <a:t> </a:t>
            </a:r>
            <a:endParaRPr lang="en-US" altLang="en-US" sz="2400" dirty="0"/>
          </a:p>
        </p:txBody>
      </p:sp>
      <p:pic>
        <p:nvPicPr>
          <p:cNvPr id="199692" name="Picture 12" descr="Đức Quốc Xã diễu binh chiến thắng ở Warzawa, thủ đô Ba Lan"/>
          <p:cNvPicPr>
            <a:picLocks noChangeAspect="1" noChangeArrowheads="1"/>
          </p:cNvPicPr>
          <p:nvPr/>
        </p:nvPicPr>
        <p:blipFill>
          <a:blip r:embed="rId3"/>
          <a:srcRect/>
          <a:stretch>
            <a:fillRect/>
          </a:stretch>
        </p:blipFill>
        <p:spPr bwMode="auto">
          <a:xfrm>
            <a:off x="7034530" y="76200"/>
            <a:ext cx="4876800" cy="4876800"/>
          </a:xfrm>
          <a:prstGeom prst="rect">
            <a:avLst/>
          </a:prstGeom>
          <a:noFill/>
          <a:ln w="9525">
            <a:noFill/>
            <a:miter lim="800000"/>
            <a:headEnd/>
            <a:tailEnd/>
          </a:ln>
        </p:spPr>
      </p:pic>
      <p:sp>
        <p:nvSpPr>
          <p:cNvPr id="199693" name="Text Box 13"/>
          <p:cNvSpPr txBox="1">
            <a:spLocks noChangeArrowheads="1"/>
          </p:cNvSpPr>
          <p:nvPr/>
        </p:nvSpPr>
        <p:spPr bwMode="auto">
          <a:xfrm>
            <a:off x="7757160" y="5565775"/>
            <a:ext cx="3657600" cy="911860"/>
          </a:xfrm>
          <a:prstGeom prst="rect">
            <a:avLst/>
          </a:prstGeom>
          <a:noFill/>
          <a:ln w="9525">
            <a:noFill/>
            <a:miter lim="800000"/>
          </a:ln>
        </p:spPr>
        <p:txBody>
          <a:bodyPr wrap="square">
            <a:spAutoFit/>
          </a:bodyPr>
          <a:lstStyle/>
          <a:p>
            <a:pPr algn="ctr">
              <a:spcBef>
                <a:spcPct val="50000"/>
              </a:spcBef>
            </a:pPr>
            <a:r>
              <a:rPr lang="en-US" altLang="en-US" sz="2665" b="1" dirty="0" err="1">
                <a:latin typeface="Arial" panose="020B0604020202020204" pitchFamily="34" charset="0"/>
                <a:cs typeface="Arial" panose="020B0604020202020204" pitchFamily="34" charset="0"/>
              </a:rPr>
              <a:t>Quân</a:t>
            </a:r>
            <a:r>
              <a:rPr lang="en-US" altLang="en-US" sz="2665" b="1" dirty="0">
                <a:latin typeface="Arial" panose="020B0604020202020204" pitchFamily="34" charset="0"/>
                <a:cs typeface="Arial" panose="020B0604020202020204" pitchFamily="34" charset="0"/>
              </a:rPr>
              <a:t> </a:t>
            </a:r>
            <a:r>
              <a:rPr lang="en-US" altLang="en-US" sz="2665" b="1" dirty="0" err="1">
                <a:latin typeface="Arial" panose="020B0604020202020204" pitchFamily="34" charset="0"/>
                <a:cs typeface="Arial" panose="020B0604020202020204" pitchFamily="34" charset="0"/>
              </a:rPr>
              <a:t>đội</a:t>
            </a:r>
            <a:r>
              <a:rPr lang="en-US" altLang="en-US" sz="2665" b="1" dirty="0">
                <a:latin typeface="Arial" panose="020B0604020202020204" pitchFamily="34" charset="0"/>
                <a:cs typeface="Arial" panose="020B0604020202020204" pitchFamily="34" charset="0"/>
              </a:rPr>
              <a:t> </a:t>
            </a:r>
            <a:r>
              <a:rPr lang="en-US" altLang="en-US" sz="2665" b="1" dirty="0" err="1">
                <a:latin typeface="Arial" panose="020B0604020202020204" pitchFamily="34" charset="0"/>
                <a:cs typeface="Arial" panose="020B0604020202020204" pitchFamily="34" charset="0"/>
              </a:rPr>
              <a:t>Đức</a:t>
            </a:r>
            <a:r>
              <a:rPr lang="en-US" altLang="en-US" sz="2665" b="1" dirty="0">
                <a:latin typeface="Arial" panose="020B0604020202020204" pitchFamily="34" charset="0"/>
                <a:cs typeface="Arial" panose="020B0604020202020204" pitchFamily="34" charset="0"/>
              </a:rPr>
              <a:t> </a:t>
            </a:r>
            <a:r>
              <a:rPr lang="en-US" altLang="en-US" sz="2665" b="1" dirty="0" err="1">
                <a:latin typeface="Arial" panose="020B0604020202020204" pitchFamily="34" charset="0"/>
                <a:cs typeface="Arial" panose="020B0604020202020204" pitchFamily="34" charset="0"/>
              </a:rPr>
              <a:t>quốc</a:t>
            </a:r>
            <a:r>
              <a:rPr lang="en-US" altLang="en-US" sz="2665" b="1" dirty="0">
                <a:latin typeface="Arial" panose="020B0604020202020204" pitchFamily="34" charset="0"/>
                <a:cs typeface="Arial" panose="020B0604020202020204" pitchFamily="34" charset="0"/>
              </a:rPr>
              <a:t> </a:t>
            </a:r>
            <a:r>
              <a:rPr lang="en-US" altLang="en-US" sz="2665" b="1" dirty="0" err="1">
                <a:latin typeface="Arial" panose="020B0604020202020204" pitchFamily="34" charset="0"/>
                <a:cs typeface="Arial" panose="020B0604020202020204" pitchFamily="34" charset="0"/>
              </a:rPr>
              <a:t>xã</a:t>
            </a:r>
            <a:r>
              <a:rPr lang="en-US" altLang="en-US" sz="2665" b="1" dirty="0">
                <a:latin typeface="Arial" panose="020B0604020202020204" pitchFamily="34" charset="0"/>
                <a:cs typeface="Arial" panose="020B0604020202020204" pitchFamily="34" charset="0"/>
              </a:rPr>
              <a:t> </a:t>
            </a:r>
            <a:r>
              <a:rPr lang="en-US" altLang="en-US" sz="2665" b="1" dirty="0" err="1">
                <a:latin typeface="Arial" panose="020B0604020202020204" pitchFamily="34" charset="0"/>
                <a:cs typeface="Arial" panose="020B0604020202020204" pitchFamily="34" charset="0"/>
              </a:rPr>
              <a:t>duyệt</a:t>
            </a:r>
            <a:r>
              <a:rPr lang="en-US" altLang="en-US" sz="2665" b="1" dirty="0">
                <a:latin typeface="Arial" panose="020B0604020202020204" pitchFamily="34" charset="0"/>
                <a:cs typeface="Arial" panose="020B0604020202020204" pitchFamily="34" charset="0"/>
              </a:rPr>
              <a:t> </a:t>
            </a:r>
            <a:r>
              <a:rPr lang="en-US" altLang="en-US" sz="2665" b="1" dirty="0" err="1">
                <a:latin typeface="Arial" panose="020B0604020202020204" pitchFamily="34" charset="0"/>
                <a:cs typeface="Arial" panose="020B0604020202020204" pitchFamily="34" charset="0"/>
              </a:rPr>
              <a:t>binh</a:t>
            </a:r>
            <a:endParaRPr lang="en-US" altLang="en-US" sz="2665" b="1" dirty="0">
              <a:latin typeface="Arial" panose="020B0604020202020204" pitchFamily="34" charset="0"/>
              <a:cs typeface="Arial" panose="020B0604020202020204" pitchFamily="34" charset="0"/>
            </a:endParaRPr>
          </a:p>
        </p:txBody>
      </p:sp>
      <p:pic>
        <p:nvPicPr>
          <p:cNvPr id="15362" name="Picture 2" descr="Kết quả hình ảnh cho hitler duyệt binh quân đội đức quốc xã"/>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27000" y="247650"/>
            <a:ext cx="6477000" cy="4400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circle(in)">
                                      <p:cBhvr>
                                        <p:cTn id="7" dur="2000"/>
                                        <p:tgtEl>
                                          <p:spTgt spid="15362"/>
                                        </p:tgtEl>
                                      </p:cBhvr>
                                    </p:animEffect>
                                  </p:childTnLst>
                                </p:cTn>
                              </p:par>
                              <p:par>
                                <p:cTn id="8" presetID="9" presetClass="entr" presetSubtype="0" fill="hold" nodeType="withEffect">
                                  <p:stCondLst>
                                    <p:cond delay="0"/>
                                  </p:stCondLst>
                                  <p:childTnLst>
                                    <p:set>
                                      <p:cBhvr>
                                        <p:cTn id="9" dur="1" fill="hold">
                                          <p:stCondLst>
                                            <p:cond delay="0"/>
                                          </p:stCondLst>
                                        </p:cTn>
                                        <p:tgtEl>
                                          <p:spTgt spid="199687">
                                            <p:txEl>
                                              <p:pRg st="0" end="0"/>
                                            </p:txEl>
                                          </p:spTgt>
                                        </p:tgtEl>
                                        <p:attrNameLst>
                                          <p:attrName>style.visibility</p:attrName>
                                        </p:attrNameLst>
                                      </p:cBhvr>
                                      <p:to>
                                        <p:strVal val="visible"/>
                                      </p:to>
                                    </p:set>
                                    <p:animEffect transition="in" filter="dissolve">
                                      <p:cBhvr>
                                        <p:cTn id="10" dur="500"/>
                                        <p:tgtEl>
                                          <p:spTgt spid="19968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99692"/>
                                        </p:tgtEl>
                                        <p:attrNameLst>
                                          <p:attrName>style.visibility</p:attrName>
                                        </p:attrNameLst>
                                      </p:cBhvr>
                                      <p:to>
                                        <p:strVal val="visible"/>
                                      </p:to>
                                    </p:set>
                                    <p:animEffect transition="in" filter="circle(in)">
                                      <p:cBhvr>
                                        <p:cTn id="15" dur="2000"/>
                                        <p:tgtEl>
                                          <p:spTgt spid="199692"/>
                                        </p:tgtEl>
                                      </p:cBhvr>
                                    </p:animEffect>
                                  </p:childTnLst>
                                  <p:subTnLst>
                                    <p:audio>
                                      <p:cMediaNode>
                                        <p:cTn display="0" masterRel="sameClick">
                                          <p:stCondLst>
                                            <p:cond evt="begin" delay="0">
                                              <p:tn val="13"/>
                                            </p:cond>
                                          </p:stCondLst>
                                          <p:endCondLst>
                                            <p:cond evt="onStopAudio" delay="0">
                                              <p:tgtEl>
                                                <p:sldTgt/>
                                              </p:tgtEl>
                                            </p:cond>
                                          </p:endCondLst>
                                        </p:cTn>
                                        <p:tgtEl>
                                          <p:sndTgt r:embed="rId2" name="push.wav"/>
                                        </p:tgtEl>
                                      </p:cMediaNode>
                                    </p:audio>
                                  </p:subTnLst>
                                </p:cTn>
                              </p:par>
                              <p:par>
                                <p:cTn id="16" presetID="8" presetClass="entr" presetSubtype="16" fill="hold" nodeType="withEffect">
                                  <p:stCondLst>
                                    <p:cond delay="0"/>
                                  </p:stCondLst>
                                  <p:childTnLst>
                                    <p:set>
                                      <p:cBhvr>
                                        <p:cTn id="17" dur="1" fill="hold">
                                          <p:stCondLst>
                                            <p:cond delay="0"/>
                                          </p:stCondLst>
                                        </p:cTn>
                                        <p:tgtEl>
                                          <p:spTgt spid="199693">
                                            <p:txEl>
                                              <p:pRg st="0" end="0"/>
                                            </p:txEl>
                                          </p:spTgt>
                                        </p:tgtEl>
                                        <p:attrNameLst>
                                          <p:attrName>style.visibility</p:attrName>
                                        </p:attrNameLst>
                                      </p:cBhvr>
                                      <p:to>
                                        <p:strVal val="visible"/>
                                      </p:to>
                                    </p:set>
                                    <p:animEffect transition="in" filter="diamond(in)">
                                      <p:cBhvr>
                                        <p:cTn id="18" dur="2000"/>
                                        <p:tgtEl>
                                          <p:spTgt spid="1996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2" name="Picture 4" descr="Phân biệt đối xử qua Ngôi sao Do Thái"/>
          <p:cNvPicPr>
            <a:picLocks noChangeAspect="1" noChangeArrowheads="1"/>
          </p:cNvPicPr>
          <p:nvPr/>
        </p:nvPicPr>
        <p:blipFill>
          <a:blip r:embed="rId4"/>
          <a:srcRect/>
          <a:stretch>
            <a:fillRect/>
          </a:stretch>
        </p:blipFill>
        <p:spPr bwMode="auto">
          <a:xfrm>
            <a:off x="305435" y="-9525"/>
            <a:ext cx="5200650" cy="2531745"/>
          </a:xfrm>
          <a:prstGeom prst="rect">
            <a:avLst/>
          </a:prstGeom>
          <a:noFill/>
          <a:ln w="9525">
            <a:noFill/>
            <a:miter lim="800000"/>
            <a:headEnd/>
            <a:tailEnd/>
          </a:ln>
        </p:spPr>
      </p:pic>
      <p:sp>
        <p:nvSpPr>
          <p:cNvPr id="206853" name="Text Box 5"/>
          <p:cNvSpPr txBox="1">
            <a:spLocks noChangeArrowheads="1"/>
          </p:cNvSpPr>
          <p:nvPr/>
        </p:nvSpPr>
        <p:spPr bwMode="auto">
          <a:xfrm>
            <a:off x="660400" y="2522432"/>
            <a:ext cx="3962400" cy="829945"/>
          </a:xfrm>
          <a:prstGeom prst="rect">
            <a:avLst/>
          </a:prstGeom>
          <a:noFill/>
          <a:ln w="9525">
            <a:noFill/>
            <a:miter lim="800000"/>
          </a:ln>
        </p:spPr>
        <p:txBody>
          <a:bodyPr>
            <a:spAutoFit/>
          </a:bodyPr>
          <a:lstStyle/>
          <a:p>
            <a:pPr algn="ctr">
              <a:spcBef>
                <a:spcPct val="50000"/>
              </a:spcBef>
            </a:pPr>
            <a:r>
              <a:rPr lang="vi-VN" altLang="en-US" sz="2400"/>
              <a:t>Phân biệt đối xử qua Ngôi sao Do Thái</a:t>
            </a:r>
            <a:endParaRPr lang="en-US" altLang="en-US" sz="2400"/>
          </a:p>
        </p:txBody>
      </p:sp>
      <p:pic>
        <p:nvPicPr>
          <p:cNvPr id="41988" name="Picture 6" descr="Huy hiệu của Đảng Xã hội chủ nghĩa Thống nhất Đức"/>
          <p:cNvPicPr>
            <a:picLocks noChangeAspect="1" noChangeArrowheads="1"/>
          </p:cNvPicPr>
          <p:nvPr/>
        </p:nvPicPr>
        <p:blipFill>
          <a:blip r:embed="rId5"/>
          <a:srcRect/>
          <a:stretch>
            <a:fillRect/>
          </a:stretch>
        </p:blipFill>
        <p:spPr bwMode="auto">
          <a:xfrm>
            <a:off x="6656705" y="84455"/>
            <a:ext cx="5284470" cy="2531745"/>
          </a:xfrm>
          <a:prstGeom prst="rect">
            <a:avLst/>
          </a:prstGeom>
          <a:noFill/>
          <a:ln w="9525">
            <a:noFill/>
            <a:miter lim="800000"/>
            <a:headEnd/>
            <a:tailEnd/>
          </a:ln>
        </p:spPr>
      </p:pic>
      <p:sp>
        <p:nvSpPr>
          <p:cNvPr id="41989" name="Text Box 7"/>
          <p:cNvSpPr txBox="1">
            <a:spLocks noChangeArrowheads="1"/>
          </p:cNvSpPr>
          <p:nvPr/>
        </p:nvSpPr>
        <p:spPr bwMode="auto">
          <a:xfrm>
            <a:off x="6860540" y="2759710"/>
            <a:ext cx="4876800" cy="829945"/>
          </a:xfrm>
          <a:prstGeom prst="rect">
            <a:avLst/>
          </a:prstGeom>
          <a:noFill/>
          <a:ln w="9525">
            <a:noFill/>
            <a:miter lim="800000"/>
          </a:ln>
        </p:spPr>
        <p:txBody>
          <a:bodyPr>
            <a:spAutoFit/>
          </a:bodyPr>
          <a:lstStyle/>
          <a:p>
            <a:pPr algn="ctr">
              <a:spcBef>
                <a:spcPct val="50000"/>
              </a:spcBef>
            </a:pPr>
            <a:r>
              <a:rPr lang="vi-VN" altLang="en-US" sz="2400"/>
              <a:t>Huy hiệu của Đảng Xã hội chủ nghĩa Thống nhất Đức</a:t>
            </a:r>
            <a:endParaRPr lang="en-US" altLang="en-US" sz="2400"/>
          </a:p>
        </p:txBody>
      </p:sp>
      <p:pic>
        <p:nvPicPr>
          <p:cNvPr id="41990" name="Picture 8" descr="Tòa nhà Quốc hội (Reichstagsgebäude), biểu tượng của &quot;Cộng hòa Berlin&quot;"/>
          <p:cNvPicPr>
            <a:picLocks noChangeAspect="1" noChangeArrowheads="1"/>
          </p:cNvPicPr>
          <p:nvPr/>
        </p:nvPicPr>
        <p:blipFill>
          <a:blip r:embed="rId6"/>
          <a:srcRect/>
          <a:stretch>
            <a:fillRect/>
          </a:stretch>
        </p:blipFill>
        <p:spPr bwMode="auto">
          <a:xfrm>
            <a:off x="129540" y="3352165"/>
            <a:ext cx="5553075" cy="2755900"/>
          </a:xfrm>
          <a:prstGeom prst="rect">
            <a:avLst/>
          </a:prstGeom>
          <a:noFill/>
          <a:ln w="9525">
            <a:noFill/>
            <a:miter lim="800000"/>
            <a:headEnd/>
            <a:tailEnd/>
          </a:ln>
        </p:spPr>
      </p:pic>
      <p:sp>
        <p:nvSpPr>
          <p:cNvPr id="41991" name="Text Box 9"/>
          <p:cNvSpPr txBox="1">
            <a:spLocks noChangeArrowheads="1"/>
          </p:cNvSpPr>
          <p:nvPr/>
        </p:nvSpPr>
        <p:spPr bwMode="auto">
          <a:xfrm>
            <a:off x="254000" y="6108065"/>
            <a:ext cx="4775200" cy="829945"/>
          </a:xfrm>
          <a:prstGeom prst="rect">
            <a:avLst/>
          </a:prstGeom>
          <a:noFill/>
          <a:ln w="9525">
            <a:noFill/>
            <a:miter lim="800000"/>
          </a:ln>
        </p:spPr>
        <p:txBody>
          <a:bodyPr>
            <a:spAutoFit/>
          </a:bodyPr>
          <a:lstStyle/>
          <a:p>
            <a:pPr algn="ctr">
              <a:spcBef>
                <a:spcPct val="50000"/>
              </a:spcBef>
            </a:pPr>
            <a:r>
              <a:rPr lang="vi-VN" altLang="en-US" sz="2400"/>
              <a:t>Tòa nhà Quốc hội </a:t>
            </a:r>
            <a:r>
              <a:rPr lang="en-US" altLang="en-US" sz="2400"/>
              <a:t>-</a:t>
            </a:r>
            <a:r>
              <a:rPr lang="vi-VN" altLang="en-US" sz="2400"/>
              <a:t>Nước Đức  thống nhất từ 1990</a:t>
            </a:r>
            <a:r>
              <a:rPr lang="en-US" altLang="en-US" sz="2400"/>
              <a:t> </a:t>
            </a:r>
          </a:p>
        </p:txBody>
      </p:sp>
      <p:pic>
        <p:nvPicPr>
          <p:cNvPr id="206858" name="Picture 10" descr="90px-Quoc_huy_Duc"/>
          <p:cNvPicPr>
            <a:picLocks noChangeAspect="1" noChangeArrowheads="1"/>
          </p:cNvPicPr>
          <p:nvPr/>
        </p:nvPicPr>
        <p:blipFill>
          <a:blip r:embed="rId7"/>
          <a:srcRect/>
          <a:stretch>
            <a:fillRect/>
          </a:stretch>
        </p:blipFill>
        <p:spPr bwMode="auto">
          <a:xfrm>
            <a:off x="6911340" y="3733800"/>
            <a:ext cx="4775200" cy="2581910"/>
          </a:xfrm>
          <a:prstGeom prst="rect">
            <a:avLst/>
          </a:prstGeom>
          <a:noFill/>
          <a:ln w="9525">
            <a:noFill/>
            <a:miter lim="800000"/>
            <a:headEnd/>
            <a:tailEnd/>
          </a:ln>
        </p:spPr>
      </p:pic>
      <p:sp>
        <p:nvSpPr>
          <p:cNvPr id="206859" name="Text Box 11"/>
          <p:cNvSpPr txBox="1">
            <a:spLocks noChangeArrowheads="1"/>
          </p:cNvSpPr>
          <p:nvPr/>
        </p:nvSpPr>
        <p:spPr bwMode="auto">
          <a:xfrm>
            <a:off x="7012940" y="6315710"/>
            <a:ext cx="4572000" cy="501650"/>
          </a:xfrm>
          <a:prstGeom prst="rect">
            <a:avLst/>
          </a:prstGeom>
          <a:noFill/>
          <a:ln w="9525">
            <a:noFill/>
            <a:miter lim="800000"/>
          </a:ln>
        </p:spPr>
        <p:txBody>
          <a:bodyPr>
            <a:spAutoFit/>
          </a:bodyPr>
          <a:lstStyle/>
          <a:p>
            <a:pPr algn="ctr">
              <a:spcBef>
                <a:spcPct val="50000"/>
              </a:spcBef>
            </a:pPr>
            <a:r>
              <a:rPr lang="en-US" altLang="en-US" sz="2665" dirty="0" err="1"/>
              <a:t>Quốc</a:t>
            </a:r>
            <a:r>
              <a:rPr lang="en-US" altLang="en-US" sz="2665" dirty="0"/>
              <a:t> </a:t>
            </a:r>
            <a:r>
              <a:rPr lang="en-US" altLang="en-US" sz="2665" dirty="0" err="1"/>
              <a:t>Huy</a:t>
            </a:r>
            <a:r>
              <a:rPr lang="en-US" altLang="en-US" sz="2665" dirty="0"/>
              <a:t> </a:t>
            </a:r>
            <a:r>
              <a:rPr lang="en-US" altLang="en-US" sz="2665" dirty="0" err="1"/>
              <a:t>Của</a:t>
            </a:r>
            <a:r>
              <a:rPr lang="en-US" altLang="en-US" sz="2665" dirty="0"/>
              <a:t> </a:t>
            </a:r>
            <a:r>
              <a:rPr lang="en-US" altLang="en-US" sz="2665" dirty="0" err="1"/>
              <a:t>Đức</a:t>
            </a:r>
            <a:r>
              <a:rPr lang="en-US" altLang="en-US" sz="2665" dirty="0"/>
              <a:t> </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06852"/>
                                        </p:tgtEl>
                                        <p:attrNameLst>
                                          <p:attrName>style.visibility</p:attrName>
                                        </p:attrNameLst>
                                      </p:cBhvr>
                                      <p:to>
                                        <p:strVal val="visible"/>
                                      </p:to>
                                    </p:set>
                                    <p:animEffect transition="in" filter="wheel(4)">
                                      <p:cBhvr>
                                        <p:cTn id="7" dur="2000"/>
                                        <p:tgtEl>
                                          <p:spTgt spid="20685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06853">
                                            <p:txEl>
                                              <p:pRg st="0" end="0"/>
                                            </p:txEl>
                                          </p:spTgt>
                                        </p:tgtEl>
                                        <p:attrNameLst>
                                          <p:attrName>style.visibility</p:attrName>
                                        </p:attrNameLst>
                                      </p:cBhvr>
                                      <p:to>
                                        <p:strVal val="visible"/>
                                      </p:to>
                                    </p:set>
                                    <p:animEffect transition="in" filter="strips(downLeft)">
                                      <p:cBhvr>
                                        <p:cTn id="12" dur="3000"/>
                                        <p:tgtEl>
                                          <p:spTgt spid="20685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1988"/>
                                        </p:tgtEl>
                                        <p:attrNameLst>
                                          <p:attrName>style.visibility</p:attrName>
                                        </p:attrNameLst>
                                      </p:cBhvr>
                                      <p:to>
                                        <p:strVal val="visible"/>
                                      </p:to>
                                    </p:set>
                                    <p:animEffect transition="in" filter="blinds(horizontal)">
                                      <p:cBhvr>
                                        <p:cTn id="17" dur="500"/>
                                        <p:tgtEl>
                                          <p:spTgt spid="4198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1989">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1990"/>
                                        </p:tgtEl>
                                        <p:attrNameLst>
                                          <p:attrName>style.visibility</p:attrName>
                                        </p:attrNameLst>
                                      </p:cBhvr>
                                      <p:to>
                                        <p:strVal val="visible"/>
                                      </p:to>
                                    </p:set>
                                    <p:animEffect transition="in" filter="blinds(horizontal)">
                                      <p:cBhvr>
                                        <p:cTn id="26" dur="500"/>
                                        <p:tgtEl>
                                          <p:spTgt spid="41990"/>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41991"/>
                                        </p:tgtEl>
                                        <p:attrNameLst>
                                          <p:attrName>style.visibility</p:attrName>
                                        </p:attrNameLst>
                                      </p:cBhvr>
                                      <p:to>
                                        <p:strVal val="visible"/>
                                      </p:to>
                                    </p:set>
                                    <p:animEffect transition="in" filter="checkerboard(across)">
                                      <p:cBhvr>
                                        <p:cTn id="31" dur="500"/>
                                        <p:tgtEl>
                                          <p:spTgt spid="41991"/>
                                        </p:tgtEl>
                                      </p:cBhvr>
                                    </p:animEffect>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nodeType="clickEffect">
                                  <p:stCondLst>
                                    <p:cond delay="0"/>
                                  </p:stCondLst>
                                  <p:childTnLst>
                                    <p:set>
                                      <p:cBhvr>
                                        <p:cTn id="35" dur="1" fill="hold">
                                          <p:stCondLst>
                                            <p:cond delay="0"/>
                                          </p:stCondLst>
                                        </p:cTn>
                                        <p:tgtEl>
                                          <p:spTgt spid="206858"/>
                                        </p:tgtEl>
                                        <p:attrNameLst>
                                          <p:attrName>style.visibility</p:attrName>
                                        </p:attrNameLst>
                                      </p:cBhvr>
                                      <p:to>
                                        <p:strVal val="visible"/>
                                      </p:to>
                                    </p:set>
                                    <p:anim calcmode="lin" valueType="num">
                                      <p:cBhvr>
                                        <p:cTn id="36" dur="3000" fill="hold"/>
                                        <p:tgtEl>
                                          <p:spTgt spid="206858"/>
                                        </p:tgtEl>
                                        <p:attrNameLst>
                                          <p:attrName>ppt_w</p:attrName>
                                        </p:attrNameLst>
                                      </p:cBhvr>
                                      <p:tavLst>
                                        <p:tav tm="0">
                                          <p:val>
                                            <p:fltVal val="0"/>
                                          </p:val>
                                        </p:tav>
                                        <p:tav tm="100000">
                                          <p:val>
                                            <p:strVal val="#ppt_w"/>
                                          </p:val>
                                        </p:tav>
                                      </p:tavLst>
                                    </p:anim>
                                    <p:anim calcmode="lin" valueType="num">
                                      <p:cBhvr>
                                        <p:cTn id="37" dur="3000" fill="hold"/>
                                        <p:tgtEl>
                                          <p:spTgt spid="206858"/>
                                        </p:tgtEl>
                                        <p:attrNameLst>
                                          <p:attrName>ppt_h</p:attrName>
                                        </p:attrNameLst>
                                      </p:cBhvr>
                                      <p:tavLst>
                                        <p:tav tm="0">
                                          <p:val>
                                            <p:fltVal val="0"/>
                                          </p:val>
                                        </p:tav>
                                        <p:tav tm="100000">
                                          <p:val>
                                            <p:strVal val="#ppt_h"/>
                                          </p:val>
                                        </p:tav>
                                      </p:tavLst>
                                    </p:anim>
                                    <p:anim calcmode="lin" valueType="num">
                                      <p:cBhvr>
                                        <p:cTn id="38" dur="3000" fill="hold"/>
                                        <p:tgtEl>
                                          <p:spTgt spid="206858"/>
                                        </p:tgtEl>
                                        <p:attrNameLst>
                                          <p:attrName>ppt_x</p:attrName>
                                        </p:attrNameLst>
                                      </p:cBhvr>
                                      <p:tavLst>
                                        <p:tav tm="0" fmla="#ppt_x+(cos(-2*pi*(1-$))*-#ppt_x-sin(-2*pi*(1-$))*(1-#ppt_y))*(1-$)">
                                          <p:val>
                                            <p:fltVal val="0"/>
                                          </p:val>
                                        </p:tav>
                                        <p:tav tm="100000">
                                          <p:val>
                                            <p:fltVal val="1"/>
                                          </p:val>
                                        </p:tav>
                                      </p:tavLst>
                                    </p:anim>
                                    <p:anim calcmode="lin" valueType="num">
                                      <p:cBhvr>
                                        <p:cTn id="39" dur="3000" fill="hold"/>
                                        <p:tgtEl>
                                          <p:spTgt spid="20685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206859">
                                            <p:txEl>
                                              <p:pRg st="0" end="0"/>
                                            </p:txEl>
                                          </p:spTgt>
                                        </p:tgtEl>
                                        <p:attrNameLst>
                                          <p:attrName>style.visibility</p:attrName>
                                        </p:attrNameLst>
                                      </p:cBhvr>
                                      <p:to>
                                        <p:strVal val="visible"/>
                                      </p:to>
                                    </p:set>
                                    <p:animEffect transition="in" filter="fade">
                                      <p:cBhvr>
                                        <p:cTn id="44" dur="1000"/>
                                        <p:tgtEl>
                                          <p:spTgt spid="206859">
                                            <p:txEl>
                                              <p:pRg st="0" end="0"/>
                                            </p:txEl>
                                          </p:spTgt>
                                        </p:tgtEl>
                                      </p:cBhvr>
                                    </p:animEffect>
                                    <p:anim calcmode="lin" valueType="num">
                                      <p:cBhvr>
                                        <p:cTn id="45" dur="1000" fill="hold"/>
                                        <p:tgtEl>
                                          <p:spTgt spid="206859">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2068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255" y="336868"/>
            <a:ext cx="10972800" cy="1143000"/>
          </a:xfrm>
        </p:spPr>
        <p:txBody>
          <a:bodyPr>
            <a:normAutofit fontScale="90000"/>
          </a:bodyPr>
          <a:lstStyle/>
          <a:p>
            <a:r>
              <a:rPr lang="en-US" altLang="en-US"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dirty="0" err="1">
                <a:solidFill>
                  <a:schemeClr val="tx2">
                    <a:lumMod val="75000"/>
                  </a:schemeClr>
                </a:solidFill>
                <a:latin typeface="Times New Roman" panose="02020603050405020304" pitchFamily="18" charset="0"/>
                <a:cs typeface="Times New Roman" panose="02020603050405020304" pitchFamily="18" charset="0"/>
                <a:sym typeface="+mn-ea"/>
              </a:rPr>
              <a:t>Ký</a:t>
            </a:r>
            <a:r>
              <a:rPr lang="en-US" altLang="en-US"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dirty="0" err="1">
                <a:solidFill>
                  <a:schemeClr val="tx2">
                    <a:lumMod val="75000"/>
                  </a:schemeClr>
                </a:solidFill>
                <a:latin typeface="Times New Roman" panose="02020603050405020304" pitchFamily="18" charset="0"/>
                <a:cs typeface="Times New Roman" panose="02020603050405020304" pitchFamily="18" charset="0"/>
                <a:sym typeface="+mn-ea"/>
              </a:rPr>
              <a:t>với</a:t>
            </a:r>
            <a:r>
              <a:rPr lang="en-US" altLang="en-US"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dirty="0" err="1">
                <a:solidFill>
                  <a:schemeClr val="tx2">
                    <a:lumMod val="75000"/>
                  </a:schemeClr>
                </a:solidFill>
                <a:latin typeface="Times New Roman" panose="02020603050405020304" pitchFamily="18" charset="0"/>
                <a:cs typeface="Times New Roman" panose="02020603050405020304" pitchFamily="18" charset="0"/>
                <a:sym typeface="+mn-ea"/>
              </a:rPr>
              <a:t>Nhật</a:t>
            </a:r>
            <a:r>
              <a:rPr lang="en-US" altLang="en-US"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dirty="0" err="1">
                <a:solidFill>
                  <a:schemeClr val="tx2">
                    <a:lumMod val="75000"/>
                  </a:schemeClr>
                </a:solidFill>
                <a:latin typeface="Times New Roman" panose="02020603050405020304" pitchFamily="18" charset="0"/>
                <a:cs typeface="Times New Roman" panose="02020603050405020304" pitchFamily="18" charset="0"/>
                <a:sym typeface="+mn-ea"/>
              </a:rPr>
              <a:t>Bản</a:t>
            </a:r>
            <a:r>
              <a:rPr lang="en-US" altLang="en-US"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dirty="0" err="1">
                <a:solidFill>
                  <a:schemeClr val="tx2">
                    <a:lumMod val="75000"/>
                  </a:schemeClr>
                </a:solidFill>
                <a:latin typeface="Times New Roman" panose="02020603050405020304" pitchFamily="18" charset="0"/>
                <a:cs typeface="Times New Roman" panose="02020603050405020304" pitchFamily="18" charset="0"/>
                <a:sym typeface="+mn-ea"/>
              </a:rPr>
              <a:t>Hiệp</a:t>
            </a:r>
            <a:r>
              <a:rPr lang="en-US" altLang="en-US"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dirty="0" err="1">
                <a:solidFill>
                  <a:schemeClr val="tx2">
                    <a:lumMod val="75000"/>
                  </a:schemeClr>
                </a:solidFill>
                <a:latin typeface="Times New Roman" panose="02020603050405020304" pitchFamily="18" charset="0"/>
                <a:cs typeface="Times New Roman" panose="02020603050405020304" pitchFamily="18" charset="0"/>
                <a:sym typeface="+mn-ea"/>
              </a:rPr>
              <a:t>ước</a:t>
            </a:r>
            <a:r>
              <a:rPr lang="en-US" altLang="en-US"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dirty="0" err="1">
                <a:solidFill>
                  <a:schemeClr val="tx2">
                    <a:lumMod val="75000"/>
                  </a:schemeClr>
                </a:solidFill>
                <a:latin typeface="Times New Roman" panose="02020603050405020304" pitchFamily="18" charset="0"/>
                <a:cs typeface="Times New Roman" panose="02020603050405020304" pitchFamily="18" charset="0"/>
                <a:sym typeface="+mn-ea"/>
              </a:rPr>
              <a:t>chống</a:t>
            </a:r>
            <a:r>
              <a:rPr lang="en-US" altLang="en-US"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dirty="0" err="1">
                <a:solidFill>
                  <a:schemeClr val="tx2">
                    <a:lumMod val="75000"/>
                  </a:schemeClr>
                </a:solidFill>
                <a:latin typeface="Times New Roman" panose="02020603050405020304" pitchFamily="18" charset="0"/>
                <a:cs typeface="Times New Roman" panose="02020603050405020304" pitchFamily="18" charset="0"/>
                <a:sym typeface="+mn-ea"/>
              </a:rPr>
              <a:t>Quốc</a:t>
            </a:r>
            <a:r>
              <a:rPr lang="en-US" altLang="en-US"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dirty="0" err="1">
                <a:solidFill>
                  <a:schemeClr val="tx2">
                    <a:lumMod val="75000"/>
                  </a:schemeClr>
                </a:solidFill>
                <a:latin typeface="Times New Roman" panose="02020603050405020304" pitchFamily="18" charset="0"/>
                <a:cs typeface="Times New Roman" panose="02020603050405020304" pitchFamily="18" charset="0"/>
                <a:sym typeface="+mn-ea"/>
              </a:rPr>
              <a:t>tế</a:t>
            </a:r>
            <a:r>
              <a:rPr lang="en-US" altLang="en-US"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dirty="0" err="1">
                <a:solidFill>
                  <a:schemeClr val="tx2">
                    <a:lumMod val="75000"/>
                  </a:schemeClr>
                </a:solidFill>
                <a:latin typeface="Times New Roman" panose="02020603050405020304" pitchFamily="18" charset="0"/>
                <a:cs typeface="Times New Roman" panose="02020603050405020304" pitchFamily="18" charset="0"/>
                <a:sym typeface="+mn-ea"/>
              </a:rPr>
              <a:t>cộng</a:t>
            </a:r>
            <a:r>
              <a:rPr lang="en-US" altLang="en-US"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dirty="0" err="1">
                <a:solidFill>
                  <a:schemeClr val="tx2">
                    <a:lumMod val="75000"/>
                  </a:schemeClr>
                </a:solidFill>
                <a:latin typeface="Times New Roman" panose="02020603050405020304" pitchFamily="18" charset="0"/>
                <a:cs typeface="Times New Roman" panose="02020603050405020304" pitchFamily="18" charset="0"/>
                <a:sym typeface="+mn-ea"/>
              </a:rPr>
              <a:t>sản</a:t>
            </a:r>
            <a:r>
              <a:rPr lang="en-US" altLang="en-US"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dirty="0" err="1">
                <a:solidFill>
                  <a:schemeClr val="tx2">
                    <a:lumMod val="75000"/>
                  </a:schemeClr>
                </a:solidFill>
                <a:latin typeface="Times New Roman" panose="02020603050405020304" pitchFamily="18" charset="0"/>
                <a:cs typeface="Times New Roman" panose="02020603050405020304" pitchFamily="18" charset="0"/>
                <a:sym typeface="+mn-ea"/>
              </a:rPr>
              <a:t>hình</a:t>
            </a:r>
            <a:r>
              <a:rPr lang="en-US" altLang="en-US"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dirty="0" err="1">
                <a:solidFill>
                  <a:schemeClr val="tx2">
                    <a:lumMod val="75000"/>
                  </a:schemeClr>
                </a:solidFill>
                <a:latin typeface="Times New Roman" panose="02020603050405020304" pitchFamily="18" charset="0"/>
                <a:cs typeface="Times New Roman" panose="02020603050405020304" pitchFamily="18" charset="0"/>
                <a:sym typeface="+mn-ea"/>
              </a:rPr>
              <a:t>thành</a:t>
            </a:r>
            <a:r>
              <a:rPr lang="en-US" altLang="en-US"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dirty="0" err="1">
                <a:solidFill>
                  <a:schemeClr val="tx2">
                    <a:lumMod val="75000"/>
                  </a:schemeClr>
                </a:solidFill>
                <a:latin typeface="Times New Roman" panose="02020603050405020304" pitchFamily="18" charset="0"/>
                <a:cs typeface="Times New Roman" panose="02020603050405020304" pitchFamily="18" charset="0"/>
                <a:sym typeface="+mn-ea"/>
              </a:rPr>
              <a:t>khối</a:t>
            </a:r>
            <a:r>
              <a:rPr lang="en-US" altLang="en-US"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dirty="0" err="1">
                <a:solidFill>
                  <a:schemeClr val="tx2">
                    <a:lumMod val="75000"/>
                  </a:schemeClr>
                </a:solidFill>
                <a:latin typeface="Times New Roman" panose="02020603050405020304" pitchFamily="18" charset="0"/>
                <a:cs typeface="Times New Roman" panose="02020603050405020304" pitchFamily="18" charset="0"/>
                <a:sym typeface="+mn-ea"/>
              </a:rPr>
              <a:t>phát</a:t>
            </a:r>
            <a:r>
              <a:rPr lang="en-US" altLang="en-US"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dirty="0" err="1">
                <a:solidFill>
                  <a:schemeClr val="tx2">
                    <a:lumMod val="75000"/>
                  </a:schemeClr>
                </a:solidFill>
                <a:latin typeface="Times New Roman" panose="02020603050405020304" pitchFamily="18" charset="0"/>
                <a:cs typeface="Times New Roman" panose="02020603050405020304" pitchFamily="18" charset="0"/>
                <a:sym typeface="+mn-ea"/>
              </a:rPr>
              <a:t>xít</a:t>
            </a:r>
            <a:r>
              <a:rPr lang="en-US" altLang="en-US"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dirty="0" err="1">
                <a:solidFill>
                  <a:schemeClr val="tx2">
                    <a:lumMod val="75000"/>
                  </a:schemeClr>
                </a:solidFill>
                <a:latin typeface="Times New Roman" panose="02020603050405020304" pitchFamily="18" charset="0"/>
                <a:cs typeface="Times New Roman" panose="02020603050405020304" pitchFamily="18" charset="0"/>
                <a:sym typeface="+mn-ea"/>
              </a:rPr>
              <a:t>Đức</a:t>
            </a:r>
            <a:r>
              <a:rPr lang="en-US" altLang="en-US" dirty="0">
                <a:solidFill>
                  <a:schemeClr val="tx2">
                    <a:lumMod val="75000"/>
                  </a:schemeClr>
                </a:solidFill>
                <a:latin typeface="Times New Roman" panose="02020603050405020304" pitchFamily="18" charset="0"/>
                <a:cs typeface="Times New Roman" panose="02020603050405020304" pitchFamily="18" charset="0"/>
                <a:sym typeface="+mn-ea"/>
              </a:rPr>
              <a:t>-Ý-</a:t>
            </a:r>
            <a:r>
              <a:rPr lang="en-US" altLang="en-US" dirty="0" err="1">
                <a:solidFill>
                  <a:schemeClr val="tx2">
                    <a:lumMod val="75000"/>
                  </a:schemeClr>
                </a:solidFill>
                <a:latin typeface="Times New Roman" panose="02020603050405020304" pitchFamily="18" charset="0"/>
                <a:cs typeface="Times New Roman" panose="02020603050405020304" pitchFamily="18" charset="0"/>
                <a:sym typeface="+mn-ea"/>
              </a:rPr>
              <a:t>Nhật</a:t>
            </a:r>
            <a:r>
              <a:rPr lang="en-US" altLang="en-US"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dirty="0" err="1">
                <a:solidFill>
                  <a:schemeClr val="tx2">
                    <a:lumMod val="75000"/>
                  </a:schemeClr>
                </a:solidFill>
                <a:latin typeface="Times New Roman" panose="02020603050405020304" pitchFamily="18" charset="0"/>
                <a:cs typeface="Times New Roman" panose="02020603050405020304" pitchFamily="18" charset="0"/>
                <a:sym typeface="+mn-ea"/>
              </a:rPr>
              <a:t>Bản</a:t>
            </a:r>
            <a:r>
              <a:rPr lang="en-US" altLang="en-US" dirty="0">
                <a:solidFill>
                  <a:schemeClr val="tx2">
                    <a:lumMod val="75000"/>
                  </a:schemeClr>
                </a:solidFill>
                <a:latin typeface="Times New Roman" panose="02020603050405020304" pitchFamily="18" charset="0"/>
                <a:cs typeface="Times New Roman" panose="02020603050405020304" pitchFamily="18" charset="0"/>
                <a:sym typeface="+mn-ea"/>
              </a:rPr>
              <a:t>.</a:t>
            </a:r>
            <a:r>
              <a:rPr lang="en-US" altLang="en-US" dirty="0">
                <a:solidFill>
                  <a:schemeClr val="tx2">
                    <a:lumMod val="75000"/>
                  </a:schemeClr>
                </a:solidFill>
                <a:latin typeface="Times New Roman" panose="02020603050405020304" pitchFamily="18" charset="0"/>
                <a:cs typeface="Times New Roman" panose="02020603050405020304" pitchFamily="18" charset="0"/>
              </a:rPr>
              <a:t/>
            </a:r>
            <a:br>
              <a:rPr lang="en-US" altLang="en-US" dirty="0">
                <a:solidFill>
                  <a:schemeClr val="tx2">
                    <a:lumMod val="75000"/>
                  </a:schemeClr>
                </a:solidFill>
                <a:latin typeface="Times New Roman" panose="02020603050405020304" pitchFamily="18" charset="0"/>
                <a:cs typeface="Times New Roman" panose="02020603050405020304" pitchFamily="18" charset="0"/>
              </a:rPr>
            </a:br>
            <a:endParaRPr lang="en-US"/>
          </a:p>
        </p:txBody>
      </p:sp>
      <p:pic>
        <p:nvPicPr>
          <p:cNvPr id="1026" name="Picture 2" descr="Kết quả hình ảnh cho khối đức ý nhậ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3925" y="1639570"/>
            <a:ext cx="10596245" cy="4333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6" presetClass="entr" presetSubtype="16"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circle(in)">
                                      <p:cBhvr>
                                        <p:cTn id="9"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90" name="Picture 2" descr="Tranh biem hoa Hit-le nam 1939"/>
          <p:cNvPicPr>
            <a:picLocks noChangeAspect="1" noChangeArrowheads="1"/>
          </p:cNvPicPr>
          <p:nvPr/>
        </p:nvPicPr>
        <p:blipFill>
          <a:blip r:embed="rId2"/>
          <a:srcRect/>
          <a:stretch>
            <a:fillRect/>
          </a:stretch>
        </p:blipFill>
        <p:spPr bwMode="auto">
          <a:xfrm>
            <a:off x="457200" y="167005"/>
            <a:ext cx="11176000" cy="5033645"/>
          </a:xfrm>
          <a:prstGeom prst="rect">
            <a:avLst/>
          </a:prstGeom>
          <a:noFill/>
          <a:ln w="57150">
            <a:solidFill>
              <a:schemeClr val="bg1"/>
            </a:solidFill>
            <a:miter lim="800000"/>
            <a:headEnd/>
            <a:tailEnd/>
          </a:ln>
        </p:spPr>
      </p:pic>
      <p:sp>
        <p:nvSpPr>
          <p:cNvPr id="396291" name="Text Box 3"/>
          <p:cNvSpPr txBox="1">
            <a:spLocks noChangeArrowheads="1"/>
          </p:cNvSpPr>
          <p:nvPr/>
        </p:nvSpPr>
        <p:spPr bwMode="auto">
          <a:xfrm>
            <a:off x="1625600" y="5298017"/>
            <a:ext cx="8839200" cy="1383665"/>
          </a:xfrm>
          <a:prstGeom prst="rect">
            <a:avLst/>
          </a:prstGeom>
          <a:solidFill>
            <a:schemeClr val="tx1">
              <a:lumMod val="95000"/>
              <a:lumOff val="5000"/>
            </a:schemeClr>
          </a:solidFill>
          <a:ln w="9525">
            <a:solidFill>
              <a:schemeClr val="hlink"/>
            </a:solidFill>
            <a:miter lim="800000"/>
          </a:ln>
          <a:effectLst/>
        </p:spPr>
        <p:txBody>
          <a:bodyPr>
            <a:spAutoFit/>
          </a:bodyPr>
          <a:lstStyle/>
          <a:p>
            <a:pPr algn="ctr">
              <a:spcBef>
                <a:spcPct val="50000"/>
              </a:spcBef>
            </a:pPr>
            <a:r>
              <a:rPr lang="en-US" sz="2400" b="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Tranh</a:t>
            </a:r>
            <a:r>
              <a:rPr lang="en-US"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biếm</a:t>
            </a:r>
            <a:r>
              <a:rPr lang="en-US"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họa</a:t>
            </a:r>
            <a:r>
              <a:rPr lang="en-US"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châu</a:t>
            </a:r>
            <a:r>
              <a:rPr lang="en-US"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Âu</a:t>
            </a:r>
            <a:r>
              <a:rPr lang="en-US"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năm</a:t>
            </a:r>
            <a:r>
              <a:rPr lang="en-US"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1939: </a:t>
            </a:r>
          </a:p>
          <a:p>
            <a:pPr algn="ctr">
              <a:spcBef>
                <a:spcPct val="50000"/>
              </a:spcBef>
            </a:pPr>
            <a:r>
              <a:rPr lang="en-US" sz="2400" b="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Hít</a:t>
            </a:r>
            <a:r>
              <a:rPr lang="en-US"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-le đ</a:t>
            </a:r>
            <a:r>
              <a:rPr lang="vi-VN"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ư</a:t>
            </a:r>
            <a:r>
              <a:rPr lang="en-US" sz="2400" b="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ợc</a:t>
            </a:r>
            <a:r>
              <a:rPr lang="en-US"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ví</a:t>
            </a:r>
            <a:r>
              <a:rPr lang="en-US"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nh</a:t>
            </a:r>
            <a:r>
              <a:rPr lang="vi-VN"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ư</a:t>
            </a:r>
            <a:r>
              <a:rPr lang="en-US"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“ng</a:t>
            </a:r>
            <a:r>
              <a:rPr lang="vi-VN"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ư</a:t>
            </a:r>
            <a:r>
              <a:rPr lang="en-US" sz="2400" b="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ời</a:t>
            </a:r>
            <a:r>
              <a:rPr lang="en-US"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khổng</a:t>
            </a:r>
            <a:r>
              <a:rPr lang="en-US"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lồ</a:t>
            </a:r>
            <a:r>
              <a:rPr lang="en-US"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xung</a:t>
            </a:r>
            <a:r>
              <a:rPr lang="en-US"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quanh</a:t>
            </a:r>
            <a:r>
              <a:rPr lang="en-US"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là</a:t>
            </a:r>
            <a:r>
              <a:rPr lang="en-US"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các</a:t>
            </a:r>
            <a:r>
              <a:rPr lang="en-US"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chính</a:t>
            </a:r>
            <a:r>
              <a:rPr lang="en-US"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khách</a:t>
            </a:r>
            <a:r>
              <a:rPr lang="en-US"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Âu</a:t>
            </a:r>
            <a:r>
              <a:rPr lang="en-US"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đang</a:t>
            </a:r>
            <a:r>
              <a:rPr lang="en-US"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nh</a:t>
            </a:r>
            <a:r>
              <a:rPr lang="vi-VN"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ư</a:t>
            </a:r>
            <a:r>
              <a:rPr lang="en-US" sz="2400" b="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ợng</a:t>
            </a:r>
            <a:r>
              <a:rPr lang="en-US"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bộ</a:t>
            </a:r>
            <a:r>
              <a:rPr lang="en-US"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Hít</a:t>
            </a:r>
            <a:r>
              <a:rPr lang="en-US"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-le</a:t>
            </a:r>
            <a:endParaRPr lang="en-US" sz="2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advClick="0">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501" name="Picture 5" descr="Đức Quốc Xã diễu binh chiến thắng ở Warzawa, thủ đô Ba Lan"/>
          <p:cNvPicPr>
            <a:picLocks noChangeAspect="1" noChangeArrowheads="1"/>
          </p:cNvPicPr>
          <p:nvPr/>
        </p:nvPicPr>
        <p:blipFill>
          <a:blip r:embed="rId2"/>
          <a:srcRect/>
          <a:stretch>
            <a:fillRect/>
          </a:stretch>
        </p:blipFill>
        <p:spPr bwMode="auto">
          <a:xfrm>
            <a:off x="304800" y="96520"/>
            <a:ext cx="11582400" cy="5953125"/>
          </a:xfrm>
          <a:prstGeom prst="rect">
            <a:avLst/>
          </a:prstGeom>
          <a:noFill/>
          <a:ln w="9525">
            <a:noFill/>
            <a:miter lim="800000"/>
            <a:headEnd/>
            <a:tailEnd/>
          </a:ln>
        </p:spPr>
      </p:pic>
      <p:pic>
        <p:nvPicPr>
          <p:cNvPr id="362502" name="Picture 6" descr="11775.jpg"/>
          <p:cNvPicPr>
            <a:picLocks noChangeAspect="1" noChangeArrowheads="1"/>
          </p:cNvPicPr>
          <p:nvPr/>
        </p:nvPicPr>
        <p:blipFill>
          <a:blip r:embed="rId3"/>
          <a:srcRect/>
          <a:stretch>
            <a:fillRect/>
          </a:stretch>
        </p:blipFill>
        <p:spPr bwMode="auto">
          <a:xfrm>
            <a:off x="304800" y="-107315"/>
            <a:ext cx="11582400" cy="6156960"/>
          </a:xfrm>
          <a:prstGeom prst="rect">
            <a:avLst/>
          </a:prstGeom>
          <a:noFill/>
          <a:ln w="9525">
            <a:noFill/>
            <a:miter lim="800000"/>
            <a:headEnd/>
            <a:tailEnd/>
          </a:ln>
        </p:spPr>
      </p:pic>
      <p:pic>
        <p:nvPicPr>
          <p:cNvPr id="362503" name="Picture 7" descr="t304412a"/>
          <p:cNvPicPr>
            <a:picLocks noChangeAspect="1" noChangeArrowheads="1"/>
          </p:cNvPicPr>
          <p:nvPr/>
        </p:nvPicPr>
        <p:blipFill>
          <a:blip r:embed="rId4"/>
          <a:srcRect/>
          <a:stretch>
            <a:fillRect/>
          </a:stretch>
        </p:blipFill>
        <p:spPr bwMode="auto">
          <a:xfrm>
            <a:off x="304800" y="-107315"/>
            <a:ext cx="11582400" cy="6157595"/>
          </a:xfrm>
          <a:prstGeom prst="rect">
            <a:avLst/>
          </a:prstGeom>
          <a:noFill/>
        </p:spPr>
      </p:pic>
      <p:pic>
        <p:nvPicPr>
          <p:cNvPr id="362504" name="Picture 8" descr="cuoc bieu duong ll cua duc quoc xa"/>
          <p:cNvPicPr>
            <a:picLocks noChangeAspect="1" noChangeArrowheads="1"/>
          </p:cNvPicPr>
          <p:nvPr/>
        </p:nvPicPr>
        <p:blipFill>
          <a:blip r:embed="rId5"/>
          <a:srcRect/>
          <a:stretch>
            <a:fillRect/>
          </a:stretch>
        </p:blipFill>
        <p:spPr bwMode="auto">
          <a:xfrm>
            <a:off x="304800" y="96519"/>
            <a:ext cx="11582400" cy="5953125"/>
          </a:xfrm>
          <a:prstGeom prst="rect">
            <a:avLst/>
          </a:prstGeom>
          <a:noFill/>
        </p:spPr>
      </p:pic>
      <p:sp>
        <p:nvSpPr>
          <p:cNvPr id="7" name="Rectangle 4"/>
          <p:cNvSpPr>
            <a:spLocks noChangeArrowheads="1"/>
          </p:cNvSpPr>
          <p:nvPr/>
        </p:nvSpPr>
        <p:spPr bwMode="auto">
          <a:xfrm>
            <a:off x="688910" y="6155754"/>
            <a:ext cx="10814179" cy="553998"/>
          </a:xfrm>
          <a:prstGeom prst="rect">
            <a:avLst/>
          </a:prstGeom>
          <a:noFill/>
          <a:ln w="9525">
            <a:noFill/>
            <a:miter lim="800000"/>
          </a:ln>
          <a:effectLst/>
        </p:spPr>
        <p:txBody>
          <a:bodyPr wrap="none">
            <a:spAutoFit/>
          </a:bodyPr>
          <a:lstStyle/>
          <a:p>
            <a:r>
              <a:rPr lang="en-US" sz="3000" b="1" dirty="0" err="1">
                <a:solidFill>
                  <a:srgbClr val="0070C0"/>
                </a:solidFill>
              </a:rPr>
              <a:t>Cuộc</a:t>
            </a:r>
            <a:r>
              <a:rPr lang="en-US" sz="3000" b="1" dirty="0">
                <a:solidFill>
                  <a:srgbClr val="0070C0"/>
                </a:solidFill>
              </a:rPr>
              <a:t> </a:t>
            </a:r>
            <a:r>
              <a:rPr lang="en-US" sz="3000" b="1" dirty="0" err="1">
                <a:solidFill>
                  <a:srgbClr val="0070C0"/>
                </a:solidFill>
              </a:rPr>
              <a:t>duyệt</a:t>
            </a:r>
            <a:r>
              <a:rPr lang="en-US" sz="3000" b="1" dirty="0">
                <a:solidFill>
                  <a:srgbClr val="0070C0"/>
                </a:solidFill>
              </a:rPr>
              <a:t> </a:t>
            </a:r>
            <a:r>
              <a:rPr lang="en-US" sz="3000" b="1" dirty="0" err="1">
                <a:solidFill>
                  <a:srgbClr val="0070C0"/>
                </a:solidFill>
              </a:rPr>
              <a:t>binh</a:t>
            </a:r>
            <a:r>
              <a:rPr lang="en-US" sz="3000" b="1" dirty="0">
                <a:solidFill>
                  <a:srgbClr val="0070C0"/>
                </a:solidFill>
              </a:rPr>
              <a:t> </a:t>
            </a:r>
            <a:r>
              <a:rPr lang="en-US" sz="3000" b="1" dirty="0" err="1">
                <a:solidFill>
                  <a:srgbClr val="0070C0"/>
                </a:solidFill>
              </a:rPr>
              <a:t>kỉ</a:t>
            </a:r>
            <a:r>
              <a:rPr lang="en-US" sz="3000" b="1" dirty="0">
                <a:solidFill>
                  <a:srgbClr val="0070C0"/>
                </a:solidFill>
              </a:rPr>
              <a:t> </a:t>
            </a:r>
            <a:r>
              <a:rPr lang="en-US" sz="3000" b="1" dirty="0" err="1">
                <a:solidFill>
                  <a:srgbClr val="0070C0"/>
                </a:solidFill>
              </a:rPr>
              <a:t>niệm</a:t>
            </a:r>
            <a:r>
              <a:rPr lang="en-US" sz="3000" b="1" dirty="0">
                <a:solidFill>
                  <a:srgbClr val="0070C0"/>
                </a:solidFill>
              </a:rPr>
              <a:t> 5 </a:t>
            </a:r>
            <a:r>
              <a:rPr lang="en-US" sz="3000" b="1" dirty="0" err="1">
                <a:solidFill>
                  <a:srgbClr val="0070C0"/>
                </a:solidFill>
              </a:rPr>
              <a:t>năm</a:t>
            </a:r>
            <a:r>
              <a:rPr lang="en-US" sz="3000" b="1" dirty="0">
                <a:solidFill>
                  <a:srgbClr val="0070C0"/>
                </a:solidFill>
              </a:rPr>
              <a:t> </a:t>
            </a:r>
            <a:r>
              <a:rPr lang="en-US" sz="3000" b="1" dirty="0" err="1">
                <a:solidFill>
                  <a:srgbClr val="0070C0"/>
                </a:solidFill>
              </a:rPr>
              <a:t>ngày</a:t>
            </a:r>
            <a:r>
              <a:rPr lang="en-US" sz="3000" b="1" dirty="0">
                <a:solidFill>
                  <a:srgbClr val="0070C0"/>
                </a:solidFill>
              </a:rPr>
              <a:t> Hit-le </a:t>
            </a:r>
            <a:r>
              <a:rPr lang="en-US" sz="3000" b="1" dirty="0" err="1">
                <a:solidFill>
                  <a:srgbClr val="0070C0"/>
                </a:solidFill>
              </a:rPr>
              <a:t>lên</a:t>
            </a:r>
            <a:r>
              <a:rPr lang="en-US" sz="3000" b="1" dirty="0">
                <a:solidFill>
                  <a:srgbClr val="0070C0"/>
                </a:solidFill>
              </a:rPr>
              <a:t> </a:t>
            </a:r>
            <a:r>
              <a:rPr lang="en-US" sz="3000" b="1" dirty="0" err="1">
                <a:solidFill>
                  <a:srgbClr val="0070C0"/>
                </a:solidFill>
              </a:rPr>
              <a:t>cầm</a:t>
            </a:r>
            <a:r>
              <a:rPr lang="en-US" sz="3000" b="1" dirty="0">
                <a:solidFill>
                  <a:srgbClr val="0070C0"/>
                </a:solidFill>
              </a:rPr>
              <a:t> </a:t>
            </a:r>
            <a:r>
              <a:rPr lang="en-US" sz="3000" b="1" dirty="0" err="1">
                <a:solidFill>
                  <a:srgbClr val="0070C0"/>
                </a:solidFill>
              </a:rPr>
              <a:t>quyền</a:t>
            </a:r>
            <a:r>
              <a:rPr lang="en-US" sz="3000" dirty="0">
                <a:solidFill>
                  <a:srgbClr val="0070C0"/>
                </a:solidFill>
              </a:rPr>
              <a:t> </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62502"/>
                                        </p:tgtEl>
                                        <p:attrNameLst>
                                          <p:attrName>style.visibility</p:attrName>
                                        </p:attrNameLst>
                                      </p:cBhvr>
                                      <p:to>
                                        <p:strVal val="visible"/>
                                      </p:to>
                                    </p:set>
                                    <p:animEffect transition="in" filter="fade">
                                      <p:cBhvr>
                                        <p:cTn id="7" dur="2000"/>
                                        <p:tgtEl>
                                          <p:spTgt spid="362502"/>
                                        </p:tgtEl>
                                      </p:cBhvr>
                                    </p:animEffect>
                                    <p:anim calcmode="lin" valueType="num">
                                      <p:cBhvr>
                                        <p:cTn id="8" dur="2000" fill="hold"/>
                                        <p:tgtEl>
                                          <p:spTgt spid="362502"/>
                                        </p:tgtEl>
                                        <p:attrNameLst>
                                          <p:attrName>style.rotation</p:attrName>
                                        </p:attrNameLst>
                                      </p:cBhvr>
                                      <p:tavLst>
                                        <p:tav tm="0">
                                          <p:val>
                                            <p:fltVal val="720"/>
                                          </p:val>
                                        </p:tav>
                                        <p:tav tm="100000">
                                          <p:val>
                                            <p:fltVal val="0"/>
                                          </p:val>
                                        </p:tav>
                                      </p:tavLst>
                                    </p:anim>
                                    <p:anim calcmode="lin" valueType="num">
                                      <p:cBhvr>
                                        <p:cTn id="9" dur="2000" fill="hold"/>
                                        <p:tgtEl>
                                          <p:spTgt spid="362502"/>
                                        </p:tgtEl>
                                        <p:attrNameLst>
                                          <p:attrName>ppt_h</p:attrName>
                                        </p:attrNameLst>
                                      </p:cBhvr>
                                      <p:tavLst>
                                        <p:tav tm="0">
                                          <p:val>
                                            <p:fltVal val="0"/>
                                          </p:val>
                                        </p:tav>
                                        <p:tav tm="100000">
                                          <p:val>
                                            <p:strVal val="#ppt_h"/>
                                          </p:val>
                                        </p:tav>
                                      </p:tavLst>
                                    </p:anim>
                                    <p:anim calcmode="lin" valueType="num">
                                      <p:cBhvr>
                                        <p:cTn id="10" dur="2000" fill="hold"/>
                                        <p:tgtEl>
                                          <p:spTgt spid="36250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62503"/>
                                        </p:tgtEl>
                                        <p:attrNameLst>
                                          <p:attrName>style.visibility</p:attrName>
                                        </p:attrNameLst>
                                      </p:cBhvr>
                                      <p:to>
                                        <p:strVal val="visible"/>
                                      </p:to>
                                    </p:set>
                                    <p:animEffect transition="in" filter="fade">
                                      <p:cBhvr>
                                        <p:cTn id="15" dur="2000"/>
                                        <p:tgtEl>
                                          <p:spTgt spid="362503"/>
                                        </p:tgtEl>
                                      </p:cBhvr>
                                    </p:animEffect>
                                    <p:anim calcmode="lin" valueType="num">
                                      <p:cBhvr>
                                        <p:cTn id="16" dur="2000" fill="hold"/>
                                        <p:tgtEl>
                                          <p:spTgt spid="362503"/>
                                        </p:tgtEl>
                                        <p:attrNameLst>
                                          <p:attrName>style.rotation</p:attrName>
                                        </p:attrNameLst>
                                      </p:cBhvr>
                                      <p:tavLst>
                                        <p:tav tm="0">
                                          <p:val>
                                            <p:fltVal val="720"/>
                                          </p:val>
                                        </p:tav>
                                        <p:tav tm="100000">
                                          <p:val>
                                            <p:fltVal val="0"/>
                                          </p:val>
                                        </p:tav>
                                      </p:tavLst>
                                    </p:anim>
                                    <p:anim calcmode="lin" valueType="num">
                                      <p:cBhvr>
                                        <p:cTn id="17" dur="2000" fill="hold"/>
                                        <p:tgtEl>
                                          <p:spTgt spid="362503"/>
                                        </p:tgtEl>
                                        <p:attrNameLst>
                                          <p:attrName>ppt_h</p:attrName>
                                        </p:attrNameLst>
                                      </p:cBhvr>
                                      <p:tavLst>
                                        <p:tav tm="0">
                                          <p:val>
                                            <p:fltVal val="0"/>
                                          </p:val>
                                        </p:tav>
                                        <p:tav tm="100000">
                                          <p:val>
                                            <p:strVal val="#ppt_h"/>
                                          </p:val>
                                        </p:tav>
                                      </p:tavLst>
                                    </p:anim>
                                    <p:anim calcmode="lin" valueType="num">
                                      <p:cBhvr>
                                        <p:cTn id="18" dur="2000" fill="hold"/>
                                        <p:tgtEl>
                                          <p:spTgt spid="362503"/>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62504"/>
                                        </p:tgtEl>
                                        <p:attrNameLst>
                                          <p:attrName>style.visibility</p:attrName>
                                        </p:attrNameLst>
                                      </p:cBhvr>
                                      <p:to>
                                        <p:strVal val="visible"/>
                                      </p:to>
                                    </p:set>
                                    <p:animEffect transition="in" filter="diamond(in)">
                                      <p:cBhvr>
                                        <p:cTn id="23" dur="2000"/>
                                        <p:tgtEl>
                                          <p:spTgt spid="362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04470" y="322580"/>
            <a:ext cx="11783060" cy="1322070"/>
          </a:xfrm>
          <a:prstGeom prst="rect">
            <a:avLst/>
          </a:prstGeom>
          <a:noFill/>
        </p:spPr>
        <p:txBody>
          <a:bodyPr wrap="square" rtlCol="0" anchor="t">
            <a:spAutoFit/>
          </a:bodyPr>
          <a:lstStyle/>
          <a:p>
            <a:r>
              <a:rPr lang="en-US" altLang="en-US" sz="4000" u="sng" dirty="0" err="1">
                <a:solidFill>
                  <a:schemeClr val="tx2">
                    <a:lumMod val="75000"/>
                  </a:schemeClr>
                </a:solidFill>
                <a:latin typeface="Times New Roman" panose="02020603050405020304" pitchFamily="18" charset="0"/>
                <a:cs typeface="Times New Roman" panose="02020603050405020304" pitchFamily="18" charset="0"/>
                <a:sym typeface="+mn-ea"/>
              </a:rPr>
              <a:t>Mục</a:t>
            </a:r>
            <a:r>
              <a:rPr lang="en-US" altLang="en-US" sz="4000" u="sng"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sz="4000" u="sng" dirty="0" err="1">
                <a:solidFill>
                  <a:schemeClr val="tx2">
                    <a:lumMod val="75000"/>
                  </a:schemeClr>
                </a:solidFill>
                <a:latin typeface="Times New Roman" panose="02020603050405020304" pitchFamily="18" charset="0"/>
                <a:cs typeface="Times New Roman" panose="02020603050405020304" pitchFamily="18" charset="0"/>
                <a:sym typeface="+mn-ea"/>
              </a:rPr>
              <a:t>tiêu</a:t>
            </a:r>
            <a:r>
              <a:rPr lang="en-US" altLang="en-US" sz="4000"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sz="4000" dirty="0" err="1">
                <a:solidFill>
                  <a:schemeClr val="tx2">
                    <a:lumMod val="75000"/>
                  </a:schemeClr>
                </a:solidFill>
                <a:latin typeface="Times New Roman" panose="02020603050405020304" pitchFamily="18" charset="0"/>
                <a:cs typeface="Times New Roman" panose="02020603050405020304" pitchFamily="18" charset="0"/>
                <a:sym typeface="+mn-ea"/>
              </a:rPr>
              <a:t>Nhằm</a:t>
            </a:r>
            <a:r>
              <a:rPr lang="en-US" altLang="en-US" sz="4000"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sz="4000" dirty="0" err="1">
                <a:solidFill>
                  <a:schemeClr val="tx2">
                    <a:lumMod val="75000"/>
                  </a:schemeClr>
                </a:solidFill>
                <a:latin typeface="Times New Roman" panose="02020603050405020304" pitchFamily="18" charset="0"/>
                <a:cs typeface="Times New Roman" panose="02020603050405020304" pitchFamily="18" charset="0"/>
                <a:sym typeface="+mn-ea"/>
              </a:rPr>
              <a:t>tiến</a:t>
            </a:r>
            <a:r>
              <a:rPr lang="en-US" altLang="en-US" sz="4000"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sz="4000" dirty="0" err="1">
                <a:solidFill>
                  <a:schemeClr val="tx2">
                    <a:lumMod val="75000"/>
                  </a:schemeClr>
                </a:solidFill>
                <a:latin typeface="Times New Roman" panose="02020603050405020304" pitchFamily="18" charset="0"/>
                <a:cs typeface="Times New Roman" panose="02020603050405020304" pitchFamily="18" charset="0"/>
                <a:sym typeface="+mn-ea"/>
              </a:rPr>
              <a:t>tới</a:t>
            </a:r>
            <a:r>
              <a:rPr lang="en-US" altLang="en-US" sz="4000"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sz="4000" dirty="0" err="1">
                <a:solidFill>
                  <a:schemeClr val="tx2">
                    <a:lumMod val="75000"/>
                  </a:schemeClr>
                </a:solidFill>
                <a:latin typeface="Times New Roman" panose="02020603050405020304" pitchFamily="18" charset="0"/>
                <a:cs typeface="Times New Roman" panose="02020603050405020304" pitchFamily="18" charset="0"/>
                <a:sym typeface="+mn-ea"/>
              </a:rPr>
              <a:t>phát</a:t>
            </a:r>
            <a:r>
              <a:rPr lang="en-US" altLang="en-US" sz="4000"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sz="4000" dirty="0" err="1">
                <a:solidFill>
                  <a:schemeClr val="tx2">
                    <a:lumMod val="75000"/>
                  </a:schemeClr>
                </a:solidFill>
                <a:latin typeface="Times New Roman" panose="02020603050405020304" pitchFamily="18" charset="0"/>
                <a:cs typeface="Times New Roman" panose="02020603050405020304" pitchFamily="18" charset="0"/>
                <a:sym typeface="+mn-ea"/>
              </a:rPr>
              <a:t>động</a:t>
            </a:r>
            <a:r>
              <a:rPr lang="en-US" altLang="en-US" sz="4000"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sz="4000" dirty="0" err="1">
                <a:solidFill>
                  <a:schemeClr val="tx2">
                    <a:lumMod val="75000"/>
                  </a:schemeClr>
                </a:solidFill>
                <a:latin typeface="Times New Roman" panose="02020603050405020304" pitchFamily="18" charset="0"/>
                <a:cs typeface="Times New Roman" panose="02020603050405020304" pitchFamily="18" charset="0"/>
                <a:sym typeface="+mn-ea"/>
              </a:rPr>
              <a:t>chiến</a:t>
            </a:r>
            <a:r>
              <a:rPr lang="en-US" altLang="en-US" sz="4000"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sz="4000" dirty="0" err="1">
                <a:solidFill>
                  <a:schemeClr val="tx2">
                    <a:lumMod val="75000"/>
                  </a:schemeClr>
                </a:solidFill>
                <a:latin typeface="Times New Roman" panose="02020603050405020304" pitchFamily="18" charset="0"/>
                <a:cs typeface="Times New Roman" panose="02020603050405020304" pitchFamily="18" charset="0"/>
                <a:sym typeface="+mn-ea"/>
              </a:rPr>
              <a:t>tranh</a:t>
            </a:r>
            <a:r>
              <a:rPr lang="en-US" altLang="en-US" sz="4000"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sz="4000" dirty="0" err="1">
                <a:solidFill>
                  <a:schemeClr val="tx2">
                    <a:lumMod val="75000"/>
                  </a:schemeClr>
                </a:solidFill>
                <a:latin typeface="Times New Roman" panose="02020603050405020304" pitchFamily="18" charset="0"/>
                <a:cs typeface="Times New Roman" panose="02020603050405020304" pitchFamily="18" charset="0"/>
                <a:sym typeface="+mn-ea"/>
              </a:rPr>
              <a:t>để</a:t>
            </a:r>
            <a:r>
              <a:rPr lang="en-US" altLang="en-US" sz="4000"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sz="4000" dirty="0" err="1">
                <a:solidFill>
                  <a:schemeClr val="tx2">
                    <a:lumMod val="75000"/>
                  </a:schemeClr>
                </a:solidFill>
                <a:latin typeface="Times New Roman" panose="02020603050405020304" pitchFamily="18" charset="0"/>
                <a:cs typeface="Times New Roman" panose="02020603050405020304" pitchFamily="18" charset="0"/>
                <a:sym typeface="+mn-ea"/>
              </a:rPr>
              <a:t>phân</a:t>
            </a:r>
            <a:r>
              <a:rPr lang="en-US" altLang="en-US" sz="4000"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sz="4000" dirty="0" err="1">
                <a:solidFill>
                  <a:schemeClr val="tx2">
                    <a:lumMod val="75000"/>
                  </a:schemeClr>
                </a:solidFill>
                <a:latin typeface="Times New Roman" panose="02020603050405020304" pitchFamily="18" charset="0"/>
                <a:cs typeface="Times New Roman" panose="02020603050405020304" pitchFamily="18" charset="0"/>
                <a:sym typeface="+mn-ea"/>
              </a:rPr>
              <a:t>chia</a:t>
            </a:r>
            <a:r>
              <a:rPr lang="en-US" altLang="en-US" sz="4000"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sz="4000" dirty="0" err="1">
                <a:solidFill>
                  <a:schemeClr val="tx2">
                    <a:lumMod val="75000"/>
                  </a:schemeClr>
                </a:solidFill>
                <a:latin typeface="Times New Roman" panose="02020603050405020304" pitchFamily="18" charset="0"/>
                <a:cs typeface="Times New Roman" panose="02020603050405020304" pitchFamily="18" charset="0"/>
                <a:sym typeface="+mn-ea"/>
              </a:rPr>
              <a:t>lại</a:t>
            </a:r>
            <a:r>
              <a:rPr lang="en-US" altLang="en-US" sz="4000"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sz="4000" dirty="0" err="1">
                <a:solidFill>
                  <a:schemeClr val="tx2">
                    <a:lumMod val="75000"/>
                  </a:schemeClr>
                </a:solidFill>
                <a:latin typeface="Times New Roman" panose="02020603050405020304" pitchFamily="18" charset="0"/>
                <a:cs typeface="Times New Roman" panose="02020603050405020304" pitchFamily="18" charset="0"/>
                <a:sym typeface="+mn-ea"/>
              </a:rPr>
              <a:t>thế</a:t>
            </a:r>
            <a:r>
              <a:rPr lang="en-US" altLang="en-US" sz="4000" dirty="0">
                <a:solidFill>
                  <a:schemeClr val="tx2">
                    <a:lumMod val="75000"/>
                  </a:schemeClr>
                </a:solidFill>
                <a:latin typeface="Times New Roman" panose="02020603050405020304" pitchFamily="18" charset="0"/>
                <a:cs typeface="Times New Roman" panose="02020603050405020304" pitchFamily="18" charset="0"/>
                <a:sym typeface="+mn-ea"/>
              </a:rPr>
              <a:t> </a:t>
            </a:r>
            <a:r>
              <a:rPr lang="en-US" altLang="en-US" sz="4000" dirty="0" err="1">
                <a:solidFill>
                  <a:schemeClr val="tx2">
                    <a:lumMod val="75000"/>
                  </a:schemeClr>
                </a:solidFill>
                <a:latin typeface="Times New Roman" panose="02020603050405020304" pitchFamily="18" charset="0"/>
                <a:cs typeface="Times New Roman" panose="02020603050405020304" pitchFamily="18" charset="0"/>
                <a:sym typeface="+mn-ea"/>
              </a:rPr>
              <a:t>giới</a:t>
            </a:r>
            <a:endParaRPr lang="en-US" sz="4000"/>
          </a:p>
        </p:txBody>
      </p:sp>
      <p:sp>
        <p:nvSpPr>
          <p:cNvPr id="3" name="Text Box 2"/>
          <p:cNvSpPr txBox="1"/>
          <p:nvPr/>
        </p:nvSpPr>
        <p:spPr>
          <a:xfrm>
            <a:off x="19050" y="1644650"/>
            <a:ext cx="9815830" cy="1322070"/>
          </a:xfrm>
          <a:prstGeom prst="rect">
            <a:avLst/>
          </a:prstGeom>
          <a:noFill/>
        </p:spPr>
        <p:txBody>
          <a:bodyPr wrap="square" rtlCol="0" anchor="t">
            <a:spAutoFit/>
          </a:bodyPr>
          <a:lstStyle/>
          <a:p>
            <a:pPr marL="0" indent="0" algn="just">
              <a:buNone/>
            </a:pPr>
            <a:r>
              <a:rPr lang="en-US" sz="40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a:t>
            </a:r>
            <a:r>
              <a:rPr lang="en-US" sz="4000" dirty="0">
                <a:solidFill>
                  <a:srgbClr val="0070C0"/>
                </a:solidFill>
                <a:latin typeface="Times New Roman" panose="02020603050405020304" pitchFamily="18" charset="0"/>
                <a:cs typeface="Times New Roman" panose="02020603050405020304" pitchFamily="18" charset="0"/>
                <a:sym typeface="+mn-ea"/>
              </a:rPr>
              <a:t> </a:t>
            </a:r>
            <a:r>
              <a:rPr lang="en-US" sz="4000" dirty="0" err="1">
                <a:solidFill>
                  <a:srgbClr val="0070C0"/>
                </a:solidFill>
                <a:latin typeface="Times New Roman" panose="02020603050405020304" pitchFamily="18" charset="0"/>
                <a:cs typeface="Times New Roman" panose="02020603050405020304" pitchFamily="18" charset="0"/>
                <a:sym typeface="+mn-ea"/>
              </a:rPr>
              <a:t>đưa</a:t>
            </a:r>
            <a:r>
              <a:rPr lang="en-US" sz="4000" dirty="0">
                <a:solidFill>
                  <a:srgbClr val="0070C0"/>
                </a:solidFill>
                <a:latin typeface="Times New Roman" panose="02020603050405020304" pitchFamily="18" charset="0"/>
                <a:cs typeface="Times New Roman" panose="02020603050405020304" pitchFamily="18" charset="0"/>
                <a:sym typeface="+mn-ea"/>
              </a:rPr>
              <a:t> </a:t>
            </a:r>
            <a:r>
              <a:rPr lang="en-US" sz="4000" dirty="0" err="1">
                <a:solidFill>
                  <a:srgbClr val="0070C0"/>
                </a:solidFill>
                <a:latin typeface="Times New Roman" panose="02020603050405020304" pitchFamily="18" charset="0"/>
                <a:cs typeface="Times New Roman" panose="02020603050405020304" pitchFamily="18" charset="0"/>
                <a:sym typeface="+mn-ea"/>
              </a:rPr>
              <a:t>nhân</a:t>
            </a:r>
            <a:r>
              <a:rPr lang="en-US" sz="4000" dirty="0">
                <a:solidFill>
                  <a:srgbClr val="0070C0"/>
                </a:solidFill>
                <a:latin typeface="Times New Roman" panose="02020603050405020304" pitchFamily="18" charset="0"/>
                <a:cs typeface="Times New Roman" panose="02020603050405020304" pitchFamily="18" charset="0"/>
                <a:sym typeface="+mn-ea"/>
              </a:rPr>
              <a:t> </a:t>
            </a:r>
            <a:r>
              <a:rPr lang="en-US" sz="4000" dirty="0" err="1">
                <a:solidFill>
                  <a:srgbClr val="0070C0"/>
                </a:solidFill>
                <a:latin typeface="Times New Roman" panose="02020603050405020304" pitchFamily="18" charset="0"/>
                <a:cs typeface="Times New Roman" panose="02020603050405020304" pitchFamily="18" charset="0"/>
                <a:sym typeface="+mn-ea"/>
              </a:rPr>
              <a:t>loại</a:t>
            </a:r>
            <a:r>
              <a:rPr lang="en-US" sz="4000" dirty="0">
                <a:solidFill>
                  <a:srgbClr val="0070C0"/>
                </a:solidFill>
                <a:latin typeface="Times New Roman" panose="02020603050405020304" pitchFamily="18" charset="0"/>
                <a:cs typeface="Times New Roman" panose="02020603050405020304" pitchFamily="18" charset="0"/>
                <a:sym typeface="+mn-ea"/>
              </a:rPr>
              <a:t> </a:t>
            </a:r>
            <a:r>
              <a:rPr lang="en-US" sz="4000" dirty="0" err="1">
                <a:solidFill>
                  <a:srgbClr val="0070C0"/>
                </a:solidFill>
                <a:latin typeface="Times New Roman" panose="02020603050405020304" pitchFamily="18" charset="0"/>
                <a:cs typeface="Times New Roman" panose="02020603050405020304" pitchFamily="18" charset="0"/>
                <a:sym typeface="+mn-ea"/>
              </a:rPr>
              <a:t>tới</a:t>
            </a:r>
            <a:r>
              <a:rPr lang="en-US" sz="4000" dirty="0">
                <a:solidFill>
                  <a:srgbClr val="0070C0"/>
                </a:solidFill>
                <a:latin typeface="Times New Roman" panose="02020603050405020304" pitchFamily="18" charset="0"/>
                <a:cs typeface="Times New Roman" panose="02020603050405020304" pitchFamily="18" charset="0"/>
                <a:sym typeface="+mn-ea"/>
              </a:rPr>
              <a:t> </a:t>
            </a:r>
            <a:r>
              <a:rPr lang="en-US" sz="4000" dirty="0" err="1">
                <a:solidFill>
                  <a:srgbClr val="0070C0"/>
                </a:solidFill>
                <a:latin typeface="Times New Roman" panose="02020603050405020304" pitchFamily="18" charset="0"/>
                <a:cs typeface="Times New Roman" panose="02020603050405020304" pitchFamily="18" charset="0"/>
                <a:sym typeface="+mn-ea"/>
              </a:rPr>
              <a:t>nguy</a:t>
            </a:r>
            <a:r>
              <a:rPr lang="en-US" sz="4000" dirty="0">
                <a:solidFill>
                  <a:srgbClr val="0070C0"/>
                </a:solidFill>
                <a:latin typeface="Times New Roman" panose="02020603050405020304" pitchFamily="18" charset="0"/>
                <a:cs typeface="Times New Roman" panose="02020603050405020304" pitchFamily="18" charset="0"/>
                <a:sym typeface="+mn-ea"/>
              </a:rPr>
              <a:t> </a:t>
            </a:r>
            <a:r>
              <a:rPr lang="en-US" sz="4000" dirty="0" err="1">
                <a:solidFill>
                  <a:srgbClr val="0070C0"/>
                </a:solidFill>
                <a:latin typeface="Times New Roman" panose="02020603050405020304" pitchFamily="18" charset="0"/>
                <a:cs typeface="Times New Roman" panose="02020603050405020304" pitchFamily="18" charset="0"/>
                <a:sym typeface="+mn-ea"/>
              </a:rPr>
              <a:t>cơ</a:t>
            </a:r>
            <a:r>
              <a:rPr lang="en-US" sz="4000" dirty="0">
                <a:solidFill>
                  <a:srgbClr val="0070C0"/>
                </a:solidFill>
                <a:latin typeface="Times New Roman" panose="02020603050405020304" pitchFamily="18" charset="0"/>
                <a:cs typeface="Times New Roman" panose="02020603050405020304" pitchFamily="18" charset="0"/>
                <a:sym typeface="+mn-ea"/>
              </a:rPr>
              <a:t> </a:t>
            </a:r>
            <a:r>
              <a:rPr lang="en-US" sz="4000" dirty="0" err="1">
                <a:solidFill>
                  <a:srgbClr val="0070C0"/>
                </a:solidFill>
                <a:latin typeface="Times New Roman" panose="02020603050405020304" pitchFamily="18" charset="0"/>
                <a:cs typeface="Times New Roman" panose="02020603050405020304" pitchFamily="18" charset="0"/>
                <a:sym typeface="+mn-ea"/>
              </a:rPr>
              <a:t>chiến</a:t>
            </a:r>
            <a:r>
              <a:rPr lang="en-US" sz="4000" dirty="0">
                <a:solidFill>
                  <a:srgbClr val="0070C0"/>
                </a:solidFill>
                <a:latin typeface="Times New Roman" panose="02020603050405020304" pitchFamily="18" charset="0"/>
                <a:cs typeface="Times New Roman" panose="02020603050405020304" pitchFamily="18" charset="0"/>
                <a:sym typeface="+mn-ea"/>
              </a:rPr>
              <a:t> </a:t>
            </a:r>
            <a:r>
              <a:rPr lang="en-US" sz="4000" dirty="0" err="1">
                <a:solidFill>
                  <a:srgbClr val="0070C0"/>
                </a:solidFill>
                <a:latin typeface="Times New Roman" panose="02020603050405020304" pitchFamily="18" charset="0"/>
                <a:cs typeface="Times New Roman" panose="02020603050405020304" pitchFamily="18" charset="0"/>
                <a:sym typeface="+mn-ea"/>
              </a:rPr>
              <a:t>tranh</a:t>
            </a:r>
            <a:r>
              <a:rPr lang="en-US" sz="4000" dirty="0">
                <a:solidFill>
                  <a:srgbClr val="0070C0"/>
                </a:solidFill>
                <a:latin typeface="Times New Roman" panose="02020603050405020304" pitchFamily="18" charset="0"/>
                <a:cs typeface="Times New Roman" panose="02020603050405020304" pitchFamily="18" charset="0"/>
                <a:sym typeface="+mn-ea"/>
              </a:rPr>
              <a:t>.</a:t>
            </a:r>
            <a:endParaRPr lang="en-US" sz="4000" dirty="0">
              <a:solidFill>
                <a:srgbClr val="0070C0"/>
              </a:solidFill>
              <a:latin typeface="Times New Roman" panose="02020603050405020304" pitchFamily="18" charset="0"/>
              <a:cs typeface="Times New Roman" panose="02020603050405020304" pitchFamily="18" charset="0"/>
            </a:endParaRPr>
          </a:p>
          <a:p>
            <a:pPr marL="0" indent="0" algn="just">
              <a:buNone/>
            </a:pPr>
            <a:endParaRPr lang="en-US" sz="40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tx2">
                    <a:lumMod val="75000"/>
                  </a:schemeClr>
                </a:solidFill>
                <a:latin typeface="Times New Roman" panose="02020603050405020304" pitchFamily="18" charset="0"/>
                <a:cs typeface="Times New Roman" panose="02020603050405020304" pitchFamily="18" charset="0"/>
              </a:rPr>
              <a:t>Chủ</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nghĩa</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phát</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xít</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Đức</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là</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gì</a:t>
            </a:r>
            <a:r>
              <a:rPr lang="en-US" dirty="0">
                <a:solidFill>
                  <a:schemeClr val="tx2">
                    <a:lumMod val="75000"/>
                  </a:schemeClr>
                </a:solidFill>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p:txBody>
          <a:bodyPr/>
          <a:lstStyle/>
          <a:p>
            <a:pPr>
              <a:buNone/>
            </a:pP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hình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thức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chuyên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chính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bọn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tư</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bản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đế</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quốc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phản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động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nhất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hiếu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chiến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nhất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chủ</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trương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thủ</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tiêu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mọi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quyền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tự</a:t>
            </a:r>
            <a:r>
              <a:rPr lang="en-US" altLang="en-US" dirty="0">
                <a:latin typeface="Times New Roman" panose="02020603050405020304" pitchFamily="18" charset="0"/>
                <a:cs typeface="Times New Roman" panose="02020603050405020304" pitchFamily="18" charset="0"/>
              </a:rPr>
              <a:t> do </a:t>
            </a:r>
            <a:r>
              <a:rPr lang="en-US" altLang="en-US" dirty="0" err="1">
                <a:latin typeface="Times New Roman" panose="02020603050405020304" pitchFamily="18" charset="0"/>
                <a:cs typeface="Times New Roman" panose="02020603050405020304" pitchFamily="18" charset="0"/>
              </a:rPr>
              <a:t>cơ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bản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con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khủng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bố</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tàn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bạo</a:t>
            </a:r>
            <a:r>
              <a:rPr lang="en-US" altLang="en-US" dirty="0">
                <a:latin typeface="Times New Roman" panose="02020603050405020304" pitchFamily="18" charset="0"/>
                <a:cs typeface="Times New Roman" panose="02020603050405020304" pitchFamily="18" charset="0"/>
              </a:rPr>
              <a:t> nhân </a:t>
            </a:r>
            <a:r>
              <a:rPr lang="en-US" altLang="en-US" dirty="0" err="1">
                <a:latin typeface="Times New Roman" panose="02020603050405020304" pitchFamily="18" charset="0"/>
                <a:cs typeface="Times New Roman" panose="02020603050405020304" pitchFamily="18" charset="0"/>
              </a:rPr>
              <a:t>dân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gây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chiến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tranh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xâm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tiêu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diệt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nước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để</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lập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địa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vị</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thống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trị</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cao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chúng</a:t>
            </a:r>
            <a:r>
              <a:rPr lang="en-US" alt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heel(4)">
                                      <p:cBhvr>
                                        <p:cTn id="16"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solidFill>
                  <a:schemeClr val="tx2">
                    <a:lumMod val="75000"/>
                  </a:schemeClr>
                </a:solidFill>
                <a:latin typeface="Times New Roman" panose="02020603050405020304" pitchFamily="18" charset="0"/>
                <a:cs typeface="Times New Roman" panose="02020603050405020304" pitchFamily="18" charset="0"/>
              </a:rPr>
              <a:t>Tại</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sao</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chủ</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nghĩa</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phát</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xít</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lại</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thắng</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thế</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tại</a:t>
            </a: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dirty="0" err="1">
                <a:solidFill>
                  <a:schemeClr val="tx2">
                    <a:lumMod val="75000"/>
                  </a:schemeClr>
                </a:solidFill>
                <a:latin typeface="Times New Roman" panose="02020603050405020304" pitchFamily="18" charset="0"/>
                <a:cs typeface="Times New Roman" panose="02020603050405020304" pitchFamily="18" charset="0"/>
              </a:rPr>
              <a:t>Đức</a:t>
            </a:r>
            <a:r>
              <a:rPr lang="en-US" dirty="0">
                <a:solidFill>
                  <a:schemeClr val="tx2">
                    <a:lumMod val="75000"/>
                  </a:schemeClr>
                </a:solidFill>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Do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lầm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Đức</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Do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Đức</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D</a:t>
            </a:r>
            <a:r>
              <a:rPr lang="vi-VN" dirty="0">
                <a:latin typeface="Times New Roman" panose="02020603050405020304" pitchFamily="18" charset="0"/>
                <a:cs typeface="Times New Roman" panose="02020603050405020304" pitchFamily="18" charset="0"/>
              </a:rPr>
              <a:t>o chính sách liên minh giai cấp đối với giai cấp tư sản mà bọn lãnh tụ Đảng xã hội dân chủ Đức đã thực hiện</a:t>
            </a:r>
            <a:r>
              <a:rPr lang="en-US"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20"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3">
                                            <p:txEl>
                                              <p:pRg st="1" end="1"/>
                                            </p:txEl>
                                          </p:spTgt>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93" y="-22013"/>
            <a:ext cx="12035367" cy="1524000"/>
          </a:xfrm>
        </p:spPr>
        <p:txBody>
          <a:bodyPr>
            <a:normAutofit fontScale="90000"/>
          </a:bodyPr>
          <a:lstStyle/>
          <a:p>
            <a:pPr marL="0" indent="0">
              <a:buFont typeface="+mj-lt"/>
            </a:pPr>
            <a:r>
              <a:rPr lang="vi-VN" altLang="en-US" sz="4800" dirty="0">
                <a:solidFill>
                  <a:srgbClr val="FF0000"/>
                </a:solidFill>
                <a:latin typeface="Times New Roman" panose="02020603050405020304" pitchFamily="18" charset="0"/>
                <a:cs typeface="Times New Roman" panose="02020603050405020304" pitchFamily="18" charset="0"/>
              </a:rPr>
              <a:t>I.</a:t>
            </a:r>
            <a:r>
              <a:rPr lang="en-US" sz="4800" dirty="0">
                <a:solidFill>
                  <a:srgbClr val="FF0000"/>
                </a:solidFill>
                <a:latin typeface="Times New Roman" panose="02020603050405020304" pitchFamily="18" charset="0"/>
                <a:cs typeface="Times New Roman" panose="02020603050405020304" pitchFamily="18" charset="0"/>
              </a:rPr>
              <a:t>NƯỚC ĐỨC TRONG NHỮNG NĂM1918-1929</a:t>
            </a:r>
          </a:p>
        </p:txBody>
      </p:sp>
      <p:sp>
        <p:nvSpPr>
          <p:cNvPr id="3" name="Content Placeholder 2"/>
          <p:cNvSpPr>
            <a:spLocks noGrp="1"/>
          </p:cNvSpPr>
          <p:nvPr>
            <p:ph idx="1"/>
          </p:nvPr>
        </p:nvSpPr>
        <p:spPr/>
        <p:txBody>
          <a:bodyPr>
            <a:normAutofit fontScale="92500" lnSpcReduction="10000"/>
          </a:bodyPr>
          <a:lstStyle/>
          <a:p>
            <a:pPr marL="365760" fontAlgn="auto">
              <a:spcBef>
                <a:spcPts val="0"/>
              </a:spcBef>
              <a:buFont typeface="Wingdings" panose="05000000000000000000" pitchFamily="2" charset="2"/>
              <a:buChar char="Ø"/>
            </a:pPr>
            <a:r>
              <a:rPr lang="vi-VN" dirty="0">
                <a:latin typeface="Times New Roman" panose="02020603050405020304" pitchFamily="18" charset="0"/>
                <a:ea typeface="Tahoma" panose="020B0604030504040204" pitchFamily="34" charset="0"/>
                <a:cs typeface="Times New Roman" panose="02020603050405020304" pitchFamily="18" charset="0"/>
              </a:rPr>
              <a:t>Sau chiến tranh thế giới thứ nhất, nước Đức bại trận hoàn toàn bị suy sụp về kinh tế, chính trị và quân sự</a:t>
            </a:r>
            <a:r>
              <a:rPr lang="en-US" dirty="0">
                <a:latin typeface="Times New Roman" panose="02020603050405020304" pitchFamily="18" charset="0"/>
                <a:ea typeface="Tahoma" panose="020B0604030504040204" pitchFamily="34" charset="0"/>
                <a:cs typeface="Times New Roman" panose="02020603050405020304" pitchFamily="18" charset="0"/>
              </a:rPr>
              <a:t>.</a:t>
            </a:r>
          </a:p>
          <a:p>
            <a:pPr marL="365760" fontAlgn="auto">
              <a:spcBef>
                <a:spcPts val="0"/>
              </a:spcBef>
              <a:buFont typeface="Wingdings" panose="05000000000000000000" pitchFamily="2" charset="2"/>
              <a:buChar char="Ø"/>
            </a:pP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marL="365760" fontAlgn="auto">
              <a:spcBef>
                <a:spcPts val="0"/>
              </a:spcBef>
              <a:buFont typeface="Wingdings" panose="05000000000000000000" pitchFamily="2" charset="2"/>
              <a:buChar char="Ø"/>
            </a:pPr>
            <a:r>
              <a:rPr lang="vi-VN" dirty="0">
                <a:latin typeface="Times New Roman" panose="02020603050405020304" pitchFamily="18" charset="0"/>
                <a:ea typeface="Tahoma" panose="020B0604030504040204" pitchFamily="34" charset="0"/>
                <a:cs typeface="Times New Roman" panose="02020603050405020304" pitchFamily="18" charset="0"/>
              </a:rPr>
              <a:t>Cuối năm 1923, nước Đức đã vượt qua được thời kì khủng hoảng kinh tế và chính trị sau chiến tranh. Chính quyền tư sản đã đẩy lùi phong trào cách mạng của quần chúng, từng bước khắc phục tình trạng hỗn loạn về tài chính, tạo đà cho nền kinh tế khô phục và phát triển.</a:t>
            </a:r>
            <a:br>
              <a:rPr lang="vi-VN" dirty="0">
                <a:latin typeface="Times New Roman" panose="02020603050405020304" pitchFamily="18" charset="0"/>
                <a:ea typeface="Tahoma" panose="020B0604030504040204" pitchFamily="34" charset="0"/>
                <a:cs typeface="Times New Roman" panose="02020603050405020304" pitchFamily="18" charset="0"/>
              </a:rPr>
            </a:br>
            <a:r>
              <a:rPr lang="vi-VN" dirty="0">
                <a:latin typeface="Times New Roman" panose="02020603050405020304" pitchFamily="18" charset="0"/>
                <a:ea typeface="Tahoma" panose="020B0604030504040204" pitchFamily="34" charset="0"/>
                <a:cs typeface="Times New Roman" panose="02020603050405020304" pitchFamily="18" charset="0"/>
              </a:rPr>
              <a:t/>
            </a:r>
            <a:br>
              <a:rPr lang="vi-VN" dirty="0">
                <a:latin typeface="Times New Roman" panose="02020603050405020304" pitchFamily="18" charset="0"/>
                <a:ea typeface="Tahoma" panose="020B0604030504040204" pitchFamily="34" charset="0"/>
                <a:cs typeface="Times New Roman" panose="02020603050405020304" pitchFamily="18" charset="0"/>
              </a:rPr>
            </a:b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marL="365760" fontAlgn="auto">
              <a:spcBef>
                <a:spcPts val="0"/>
              </a:spcBef>
              <a:buFont typeface="Wingdings" panose="05000000000000000000" pitchFamily="2" charset="2"/>
              <a:buChar char="Ø"/>
            </a:pP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a:buNone/>
            </a:pP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5353"/>
            <a:ext cx="10972800" cy="1143000"/>
          </a:xfrm>
        </p:spPr>
        <p:txBody>
          <a:bodyPr/>
          <a:lstStyle/>
          <a:p>
            <a:r>
              <a:rPr lang="vi-VN" altLang="en-US" sz="3600" b="1" dirty="0" err="1">
                <a:solidFill>
                  <a:srgbClr val="00B050"/>
                </a:solidFill>
                <a:latin typeface="Times New Roman" panose="02020603050405020304" pitchFamily="18" charset="0"/>
                <a:cs typeface="Times New Roman" panose="02020603050405020304" pitchFamily="18" charset="0"/>
                <a:sym typeface="+mn-ea"/>
              </a:rPr>
              <a:t>1.</a:t>
            </a:r>
            <a:r>
              <a:rPr lang="en-US" sz="3600" b="1" dirty="0" err="1">
                <a:solidFill>
                  <a:srgbClr val="00B050"/>
                </a:solidFill>
                <a:latin typeface="Times New Roman" panose="02020603050405020304" pitchFamily="18" charset="0"/>
                <a:cs typeface="Times New Roman" panose="02020603050405020304" pitchFamily="18" charset="0"/>
                <a:sym typeface="+mn-ea"/>
              </a:rPr>
              <a:t>Khủng</a:t>
            </a:r>
            <a:r>
              <a:rPr lang="en-US" sz="3600" b="1" dirty="0">
                <a:solidFill>
                  <a:srgbClr val="00B050"/>
                </a:solidFill>
                <a:latin typeface="Times New Roman" panose="02020603050405020304" pitchFamily="18" charset="0"/>
                <a:cs typeface="Times New Roman" panose="02020603050405020304" pitchFamily="18" charset="0"/>
                <a:sym typeface="+mn-ea"/>
              </a:rPr>
              <a:t> </a:t>
            </a:r>
            <a:r>
              <a:rPr lang="en-US" sz="3600" b="1" dirty="0" err="1">
                <a:solidFill>
                  <a:srgbClr val="00B050"/>
                </a:solidFill>
                <a:latin typeface="Times New Roman" panose="02020603050405020304" pitchFamily="18" charset="0"/>
                <a:cs typeface="Times New Roman" panose="02020603050405020304" pitchFamily="18" charset="0"/>
                <a:sym typeface="+mn-ea"/>
              </a:rPr>
              <a:t>hoảng</a:t>
            </a:r>
            <a:r>
              <a:rPr lang="en-US" sz="3600" b="1" dirty="0">
                <a:solidFill>
                  <a:srgbClr val="00B050"/>
                </a:solidFill>
                <a:latin typeface="Times New Roman" panose="02020603050405020304" pitchFamily="18" charset="0"/>
                <a:cs typeface="Times New Roman" panose="02020603050405020304" pitchFamily="18" charset="0"/>
                <a:sym typeface="+mn-ea"/>
              </a:rPr>
              <a:t> </a:t>
            </a:r>
            <a:r>
              <a:rPr lang="en-US" sz="3600" b="1" dirty="0" err="1">
                <a:solidFill>
                  <a:srgbClr val="00B050"/>
                </a:solidFill>
                <a:latin typeface="Times New Roman" panose="02020603050405020304" pitchFamily="18" charset="0"/>
                <a:cs typeface="Times New Roman" panose="02020603050405020304" pitchFamily="18" charset="0"/>
                <a:sym typeface="+mn-ea"/>
              </a:rPr>
              <a:t>kinh</a:t>
            </a:r>
            <a:r>
              <a:rPr lang="en-US" sz="3600" b="1" dirty="0">
                <a:solidFill>
                  <a:srgbClr val="00B050"/>
                </a:solidFill>
                <a:latin typeface="Times New Roman" panose="02020603050405020304" pitchFamily="18" charset="0"/>
                <a:cs typeface="Times New Roman" panose="02020603050405020304" pitchFamily="18" charset="0"/>
                <a:sym typeface="+mn-ea"/>
              </a:rPr>
              <a:t> </a:t>
            </a:r>
            <a:r>
              <a:rPr lang="en-US" sz="3600" b="1" dirty="0" err="1">
                <a:solidFill>
                  <a:srgbClr val="00B050"/>
                </a:solidFill>
                <a:latin typeface="Times New Roman" panose="02020603050405020304" pitchFamily="18" charset="0"/>
                <a:cs typeface="Times New Roman" panose="02020603050405020304" pitchFamily="18" charset="0"/>
                <a:sym typeface="+mn-ea"/>
              </a:rPr>
              <a:t>tế</a:t>
            </a:r>
            <a:r>
              <a:rPr lang="en-US" sz="3600" b="1" dirty="0">
                <a:solidFill>
                  <a:srgbClr val="00B050"/>
                </a:solidFill>
                <a:latin typeface="Times New Roman" panose="02020603050405020304" pitchFamily="18" charset="0"/>
                <a:cs typeface="Times New Roman" panose="02020603050405020304" pitchFamily="18" charset="0"/>
                <a:sym typeface="+mn-ea"/>
              </a:rPr>
              <a:t> </a:t>
            </a:r>
            <a:r>
              <a:rPr lang="en-US" sz="3600" b="1" dirty="0" err="1">
                <a:solidFill>
                  <a:srgbClr val="00B050"/>
                </a:solidFill>
                <a:latin typeface="Times New Roman" panose="02020603050405020304" pitchFamily="18" charset="0"/>
                <a:cs typeface="Times New Roman" panose="02020603050405020304" pitchFamily="18" charset="0"/>
                <a:sym typeface="+mn-ea"/>
              </a:rPr>
              <a:t>và</a:t>
            </a:r>
            <a:r>
              <a:rPr lang="en-US" sz="3600" b="1" dirty="0">
                <a:solidFill>
                  <a:srgbClr val="00B050"/>
                </a:solidFill>
                <a:latin typeface="Times New Roman" panose="02020603050405020304" pitchFamily="18" charset="0"/>
                <a:cs typeface="Times New Roman" panose="02020603050405020304" pitchFamily="18" charset="0"/>
                <a:sym typeface="+mn-ea"/>
              </a:rPr>
              <a:t> </a:t>
            </a:r>
            <a:r>
              <a:rPr lang="en-US" sz="3600" b="1" dirty="0" err="1">
                <a:solidFill>
                  <a:srgbClr val="00B050"/>
                </a:solidFill>
                <a:latin typeface="Times New Roman" panose="02020603050405020304" pitchFamily="18" charset="0"/>
                <a:cs typeface="Times New Roman" panose="02020603050405020304" pitchFamily="18" charset="0"/>
                <a:sym typeface="+mn-ea"/>
              </a:rPr>
              <a:t>quá</a:t>
            </a:r>
            <a:r>
              <a:rPr lang="en-US" sz="3600" b="1" dirty="0">
                <a:solidFill>
                  <a:srgbClr val="00B050"/>
                </a:solidFill>
                <a:latin typeface="Times New Roman" panose="02020603050405020304" pitchFamily="18" charset="0"/>
                <a:cs typeface="Times New Roman" panose="02020603050405020304" pitchFamily="18" charset="0"/>
                <a:sym typeface="+mn-ea"/>
              </a:rPr>
              <a:t> </a:t>
            </a:r>
            <a:r>
              <a:rPr lang="en-US" sz="3600" b="1" dirty="0" err="1">
                <a:solidFill>
                  <a:srgbClr val="00B050"/>
                </a:solidFill>
                <a:latin typeface="Times New Roman" panose="02020603050405020304" pitchFamily="18" charset="0"/>
                <a:cs typeface="Times New Roman" panose="02020603050405020304" pitchFamily="18" charset="0"/>
                <a:sym typeface="+mn-ea"/>
              </a:rPr>
              <a:t>trình</a:t>
            </a:r>
            <a:r>
              <a:rPr lang="en-US" sz="3600" b="1" dirty="0">
                <a:solidFill>
                  <a:srgbClr val="00B050"/>
                </a:solidFill>
                <a:latin typeface="Times New Roman" panose="02020603050405020304" pitchFamily="18" charset="0"/>
                <a:cs typeface="Times New Roman" panose="02020603050405020304" pitchFamily="18" charset="0"/>
                <a:sym typeface="+mn-ea"/>
              </a:rPr>
              <a:t> </a:t>
            </a:r>
            <a:r>
              <a:rPr lang="en-US" sz="3600" b="1" dirty="0" err="1">
                <a:solidFill>
                  <a:srgbClr val="00B050"/>
                </a:solidFill>
                <a:latin typeface="Times New Roman" panose="02020603050405020304" pitchFamily="18" charset="0"/>
                <a:cs typeface="Times New Roman" panose="02020603050405020304" pitchFamily="18" charset="0"/>
                <a:sym typeface="+mn-ea"/>
              </a:rPr>
              <a:t>Đảng</a:t>
            </a:r>
            <a:r>
              <a:rPr lang="en-US" sz="3600" b="1" dirty="0">
                <a:solidFill>
                  <a:srgbClr val="00B050"/>
                </a:solidFill>
                <a:latin typeface="Times New Roman" panose="02020603050405020304" pitchFamily="18" charset="0"/>
                <a:cs typeface="Times New Roman" panose="02020603050405020304" pitchFamily="18" charset="0"/>
                <a:sym typeface="+mn-ea"/>
              </a:rPr>
              <a:t> </a:t>
            </a:r>
            <a:r>
              <a:rPr lang="en-US" sz="3600" b="1" dirty="0" err="1">
                <a:solidFill>
                  <a:srgbClr val="00B050"/>
                </a:solidFill>
                <a:latin typeface="Times New Roman" panose="02020603050405020304" pitchFamily="18" charset="0"/>
                <a:cs typeface="Times New Roman" panose="02020603050405020304" pitchFamily="18" charset="0"/>
                <a:sym typeface="+mn-ea"/>
              </a:rPr>
              <a:t>Quốc</a:t>
            </a:r>
            <a:r>
              <a:rPr lang="en-US" sz="3600" b="1" dirty="0">
                <a:solidFill>
                  <a:srgbClr val="00B050"/>
                </a:solidFill>
                <a:latin typeface="Times New Roman" panose="02020603050405020304" pitchFamily="18" charset="0"/>
                <a:cs typeface="Times New Roman" panose="02020603050405020304" pitchFamily="18" charset="0"/>
                <a:sym typeface="+mn-ea"/>
              </a:rPr>
              <a:t> </a:t>
            </a:r>
            <a:r>
              <a:rPr lang="en-US" sz="3600" b="1" dirty="0" err="1">
                <a:solidFill>
                  <a:srgbClr val="00B050"/>
                </a:solidFill>
                <a:latin typeface="Times New Roman" panose="02020603050405020304" pitchFamily="18" charset="0"/>
                <a:cs typeface="Times New Roman" panose="02020603050405020304" pitchFamily="18" charset="0"/>
                <a:sym typeface="+mn-ea"/>
              </a:rPr>
              <a:t>xã</a:t>
            </a:r>
            <a:r>
              <a:rPr lang="en-US" sz="3600" b="1" dirty="0">
                <a:solidFill>
                  <a:srgbClr val="00B050"/>
                </a:solidFill>
                <a:latin typeface="Times New Roman" panose="02020603050405020304" pitchFamily="18" charset="0"/>
                <a:cs typeface="Times New Roman" panose="02020603050405020304" pitchFamily="18" charset="0"/>
                <a:sym typeface="+mn-ea"/>
              </a:rPr>
              <a:t> </a:t>
            </a:r>
            <a:r>
              <a:rPr lang="en-US" sz="3600" b="1" dirty="0" err="1">
                <a:solidFill>
                  <a:srgbClr val="00B050"/>
                </a:solidFill>
                <a:latin typeface="Times New Roman" panose="02020603050405020304" pitchFamily="18" charset="0"/>
                <a:cs typeface="Times New Roman" panose="02020603050405020304" pitchFamily="18" charset="0"/>
                <a:sym typeface="+mn-ea"/>
              </a:rPr>
              <a:t>lên</a:t>
            </a:r>
            <a:r>
              <a:rPr lang="en-US" sz="3600" b="1" dirty="0">
                <a:solidFill>
                  <a:srgbClr val="00B050"/>
                </a:solidFill>
                <a:latin typeface="Times New Roman" panose="02020603050405020304" pitchFamily="18" charset="0"/>
                <a:cs typeface="Times New Roman" panose="02020603050405020304" pitchFamily="18" charset="0"/>
                <a:sym typeface="+mn-ea"/>
              </a:rPr>
              <a:t> </a:t>
            </a:r>
            <a:r>
              <a:rPr lang="en-US" sz="3600" b="1" dirty="0" err="1">
                <a:solidFill>
                  <a:srgbClr val="00B050"/>
                </a:solidFill>
                <a:latin typeface="Times New Roman" panose="02020603050405020304" pitchFamily="18" charset="0"/>
                <a:cs typeface="Times New Roman" panose="02020603050405020304" pitchFamily="18" charset="0"/>
                <a:sym typeface="+mn-ea"/>
              </a:rPr>
              <a:t>cầm</a:t>
            </a:r>
            <a:r>
              <a:rPr lang="en-US" sz="3600" b="1" dirty="0">
                <a:solidFill>
                  <a:srgbClr val="00B050"/>
                </a:solidFill>
                <a:latin typeface="Times New Roman" panose="02020603050405020304" pitchFamily="18" charset="0"/>
                <a:cs typeface="Times New Roman" panose="02020603050405020304" pitchFamily="18" charset="0"/>
                <a:sym typeface="+mn-ea"/>
              </a:rPr>
              <a:t> </a:t>
            </a:r>
            <a:r>
              <a:rPr lang="en-US" sz="3600" b="1" dirty="0" err="1">
                <a:solidFill>
                  <a:srgbClr val="00B050"/>
                </a:solidFill>
                <a:latin typeface="Times New Roman" panose="02020603050405020304" pitchFamily="18" charset="0"/>
                <a:cs typeface="Times New Roman" panose="02020603050405020304" pitchFamily="18" charset="0"/>
                <a:sym typeface="+mn-ea"/>
              </a:rPr>
              <a:t>quyền</a:t>
            </a:r>
            <a:r>
              <a:rPr lang="en-US" sz="3600" b="1" dirty="0">
                <a:solidFill>
                  <a:srgbClr val="00B050"/>
                </a:solidFill>
                <a:latin typeface="Times New Roman" panose="02020603050405020304" pitchFamily="18" charset="0"/>
                <a:cs typeface="Times New Roman" panose="02020603050405020304" pitchFamily="18" charset="0"/>
                <a:sym typeface="+mn-ea"/>
              </a:rPr>
              <a:t>. </a:t>
            </a:r>
            <a:r>
              <a:rPr lang="en-US" sz="3600" dirty="0"/>
              <a:t/>
            </a:r>
            <a:br>
              <a:rPr lang="en-US" sz="3600" dirty="0"/>
            </a:br>
            <a:endParaRPr lang="en-US" sz="3600" dirty="0"/>
          </a:p>
        </p:txBody>
      </p:sp>
      <p:sp>
        <p:nvSpPr>
          <p:cNvPr id="3" name="Content Placeholder 2"/>
          <p:cNvSpPr>
            <a:spLocks noGrp="1"/>
          </p:cNvSpPr>
          <p:nvPr>
            <p:ph sz="half" idx="1"/>
          </p:nvPr>
        </p:nvSpPr>
        <p:spPr>
          <a:xfrm>
            <a:off x="152400" y="2895600"/>
            <a:ext cx="5376672" cy="1884680"/>
          </a:xfrm>
        </p:spPr>
        <p:txBody>
          <a:bodyPr/>
          <a:lstStyle/>
          <a:p>
            <a:pPr marL="0" indent="0">
              <a:buNone/>
            </a:pPr>
            <a:r>
              <a:rPr lang="vi-VN" dirty="0">
                <a:latin typeface="Times New Roman" panose="02020603050405020304" pitchFamily="18" charset="0"/>
                <a:cs typeface="Times New Roman" panose="02020603050405020304" pitchFamily="18" charset="0"/>
                <a:sym typeface="+mn-ea"/>
              </a:rPr>
              <a:t>Cuộc khủng hoảng kinh tế thế giới cuối năm 1929 đã giáng đòn nặng nề l</a:t>
            </a:r>
            <a:r>
              <a:rPr lang="en-US" dirty="0" err="1">
                <a:latin typeface="Times New Roman" panose="02020603050405020304" pitchFamily="18" charset="0"/>
                <a:cs typeface="Times New Roman" panose="02020603050405020304" pitchFamily="18" charset="0"/>
                <a:sym typeface="+mn-ea"/>
              </a:rPr>
              <a:t>ên</a:t>
            </a:r>
            <a:r>
              <a:rPr lang="en-US" dirty="0">
                <a:latin typeface="Times New Roman" panose="02020603050405020304" pitchFamily="18" charset="0"/>
                <a:cs typeface="Times New Roman" panose="02020603050405020304" pitchFamily="18" charset="0"/>
                <a:sym typeface="+mn-ea"/>
              </a:rPr>
              <a:t> </a:t>
            </a:r>
            <a:r>
              <a:rPr lang="en-US" dirty="0" err="1">
                <a:latin typeface="Times New Roman" panose="02020603050405020304" pitchFamily="18" charset="0"/>
                <a:cs typeface="Times New Roman" panose="02020603050405020304" pitchFamily="18" charset="0"/>
                <a:sym typeface="+mn-ea"/>
              </a:rPr>
              <a:t>nền</a:t>
            </a:r>
            <a:r>
              <a:rPr lang="vi-VN" dirty="0">
                <a:latin typeface="Times New Roman" panose="02020603050405020304" pitchFamily="18" charset="0"/>
                <a:cs typeface="Times New Roman" panose="02020603050405020304" pitchFamily="18" charset="0"/>
                <a:sym typeface="+mn-ea"/>
              </a:rPr>
              <a:t> kinh tế .</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Title 1"/>
          <p:cNvSpPr>
            <a:spLocks noGrp="1"/>
          </p:cNvSpPr>
          <p:nvPr/>
        </p:nvSpPr>
        <p:spPr>
          <a:xfrm>
            <a:off x="-785918" y="-383963"/>
            <a:ext cx="11504507" cy="1524000"/>
          </a:xfrm>
          <a:prstGeom prst="rect">
            <a:avLst/>
          </a:prstGeom>
          <a:noFill/>
          <a:ln w="9525">
            <a:noFill/>
          </a:ln>
        </p:spPr>
        <p:txBody>
          <a:bodyPr anchor="ctr">
            <a:normAutofit/>
          </a:bodyP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indent="0">
              <a:buFont typeface="+mj-lt"/>
            </a:pPr>
            <a:r>
              <a:rPr lang="vi-VN" sz="4000" dirty="0">
                <a:solidFill>
                  <a:srgbClr val="FF0000"/>
                </a:solidFill>
                <a:latin typeface="Times New Roman" panose="02020603050405020304" pitchFamily="18" charset="0"/>
                <a:cs typeface="Times New Roman" panose="02020603050405020304" pitchFamily="18" charset="0"/>
              </a:rPr>
              <a:t>II.Nước Đức trong những năm1929 - 1939</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7" name="Content Placeholder 6" descr="Hình ảnh có liên qua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05855" y="2058670"/>
            <a:ext cx="5376545" cy="36087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6379" y="1772919"/>
            <a:ext cx="6175167" cy="49246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4019" y="1772920"/>
            <a:ext cx="6182739" cy="43107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heckerboard(across)">
                                      <p:cBhvr>
                                        <p:cTn id="18" dur="500"/>
                                        <p:tgtEl>
                                          <p:spTgt spid="3">
                                            <p:txEl>
                                              <p:pRg st="0" end="0"/>
                                            </p:txEl>
                                          </p:spTgt>
                                        </p:tgtEl>
                                      </p:cBhvr>
                                    </p:animEffect>
                                  </p:childTnLst>
                                </p:cTn>
                              </p:par>
                            </p:childTnLst>
                          </p:cTn>
                        </p:par>
                        <p:par>
                          <p:cTn id="19" fill="hold">
                            <p:stCondLst>
                              <p:cond delay="500"/>
                            </p:stCondLst>
                            <p:childTnLst>
                              <p:par>
                                <p:cTn id="20" presetID="6" presetClass="entr" presetSubtype="1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nodeType="clickEffect">
                                  <p:stCondLst>
                                    <p:cond delay="0"/>
                                  </p:stCondLst>
                                  <p:childTnLst>
                                    <p:animEffect transition="out" filter="barn(inVertical)">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par>
                          <p:cTn id="28" fill="hold">
                            <p:stCondLst>
                              <p:cond delay="500"/>
                            </p:stCondLst>
                            <p:childTnLst>
                              <p:par>
                                <p:cTn id="29" presetID="6"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xit" presetSubtype="21" fill="hold" nodeType="clickEffect">
                                  <p:stCondLst>
                                    <p:cond delay="0"/>
                                  </p:stCondLst>
                                  <p:childTnLst>
                                    <p:animEffect transition="out" filter="barn(inVertical)">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circle(in)">
                                      <p:cBhvr>
                                        <p:cTn id="41" dur="2000"/>
                                        <p:tgtEl>
                                          <p:spTgt spid="1026"/>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xit" presetSubtype="32" fill="hold" nodeType="clickEffect">
                                  <p:stCondLst>
                                    <p:cond delay="0"/>
                                  </p:stCondLst>
                                  <p:childTnLst>
                                    <p:animEffect transition="out" filter="circle(out)">
                                      <p:cBhvr>
                                        <p:cTn id="45" dur="2000"/>
                                        <p:tgtEl>
                                          <p:spTgt spid="1026"/>
                                        </p:tgtEl>
                                      </p:cBhvr>
                                    </p:animEffect>
                                    <p:set>
                                      <p:cBhvr>
                                        <p:cTn id="46"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5384800" cy="5638800"/>
          </a:xfrm>
        </p:spPr>
        <p:txBody>
          <a:bodyPr>
            <a:noAutofit/>
          </a:bodyPr>
          <a:lstStyle/>
          <a:p>
            <a:pPr marL="514350" indent="-514350">
              <a:buFont typeface="+mj-lt"/>
              <a:buAutoNum type="arabicPeriod"/>
            </a:pPr>
            <a:endParaRPr lang="en-US" b="1" dirty="0">
              <a:solidFill>
                <a:srgbClr val="00B050"/>
              </a:solidFill>
              <a:latin typeface="Times New Roman" panose="02020603050405020304" pitchFamily="18" charset="0"/>
              <a:cs typeface="Times New Roman" panose="02020603050405020304" pitchFamily="18" charset="0"/>
            </a:endParaRPr>
          </a:p>
          <a:p>
            <a:pPr marL="514350" indent="-514350">
              <a:buNone/>
            </a:pPr>
            <a:r>
              <a:rPr lang="vi-VN" altLang="en-US"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C</a:t>
            </a:r>
            <a:r>
              <a:rPr lang="vi-VN" dirty="0">
                <a:latin typeface="Times New Roman" panose="02020603050405020304" pitchFamily="18" charset="0"/>
                <a:cs typeface="Times New Roman" panose="02020603050405020304" pitchFamily="18" charset="0"/>
              </a:rPr>
              <a:t>hính trị - xã hội, Đức khủng hoảng trầm trọng . </a:t>
            </a:r>
            <a:endParaRPr lang="en-US" dirty="0">
              <a:latin typeface="Times New Roman" panose="02020603050405020304" pitchFamily="18" charset="0"/>
              <a:cs typeface="Times New Roman" panose="02020603050405020304" pitchFamily="18" charset="0"/>
            </a:endParaRPr>
          </a:p>
          <a:p>
            <a:pPr marL="514350" indent="-514350">
              <a:buFontTx/>
              <a:buChar char="-"/>
            </a:pPr>
            <a:r>
              <a:rPr lang="vi-VN" dirty="0">
                <a:latin typeface="Times New Roman" panose="02020603050405020304" pitchFamily="18" charset="0"/>
                <a:cs typeface="Times New Roman" panose="02020603050405020304" pitchFamily="18" charset="0"/>
              </a:rPr>
              <a:t>Để đối phó lại khủng hoảng, giai cấp tư sản cầm quyền quyết định đưa Hit-le thủ lĩnh Đảng Quốc xã Đức lên nắm chính quyền.</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t/>
            </a:r>
            <a:br>
              <a:rPr lang="en-US" dirty="0"/>
            </a:br>
            <a:endParaRPr lang="en-US" dirty="0"/>
          </a:p>
        </p:txBody>
      </p:sp>
      <p:pic>
        <p:nvPicPr>
          <p:cNvPr id="14340" name="Picture 4" descr="Kết quả hình ảnh cho hitler"/>
          <p:cNvPicPr>
            <a:picLocks noChangeAspect="1" noChangeArrowheads="1"/>
          </p:cNvPicPr>
          <p:nvPr/>
        </p:nvPicPr>
        <p:blipFill>
          <a:blip r:embed="rId2" cstate="print"/>
          <a:srcRect/>
          <a:stretch>
            <a:fillRect/>
          </a:stretch>
        </p:blipFill>
        <p:spPr bwMode="auto">
          <a:xfrm>
            <a:off x="5994400" y="990600"/>
            <a:ext cx="5791200" cy="5994400"/>
          </a:xfrm>
          <a:prstGeom prst="rect">
            <a:avLst/>
          </a:prstGeom>
          <a:noFill/>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463" y="-74295"/>
            <a:ext cx="6695864" cy="7805214"/>
          </a:xfrm>
          <a:prstGeom prst="rect">
            <a:avLst/>
          </a:prstGeom>
          <a:noFill/>
        </p:spPr>
        <p:txBody>
          <a:bodyPr wrap="square" rtlCol="0">
            <a:spAutoFit/>
          </a:bodyPr>
          <a:lstStyle/>
          <a:p>
            <a:pPr marL="514350" indent="-514350"/>
            <a:r>
              <a:rPr lang="en-US" sz="4265" dirty="0">
                <a:solidFill>
                  <a:schemeClr val="accent2">
                    <a:lumMod val="75000"/>
                  </a:schemeClr>
                </a:solidFill>
                <a:latin typeface="Tahoma" panose="020B0604030504040204" pitchFamily="34" charset="0"/>
                <a:cs typeface="Tahoma" panose="020B0604030504040204" pitchFamily="34" charset="0"/>
              </a:rPr>
              <a:t>  </a:t>
            </a:r>
            <a:r>
              <a:rPr lang="en-US" sz="4265" dirty="0">
                <a:solidFill>
                  <a:schemeClr val="accent2">
                    <a:lumMod val="75000"/>
                  </a:schemeClr>
                </a:solidFill>
                <a:latin typeface="Times New Roman" panose="02020603050405020304" pitchFamily="18" charset="0"/>
                <a:cs typeface="Times New Roman" panose="02020603050405020304" pitchFamily="18" charset="0"/>
              </a:rPr>
              <a:t>- </a:t>
            </a:r>
            <a:r>
              <a:rPr lang="vi-VN" altLang="en-US" sz="4265" dirty="0">
                <a:solidFill>
                  <a:schemeClr val="accent2">
                    <a:lumMod val="75000"/>
                  </a:schemeClr>
                </a:solidFill>
                <a:latin typeface="Times New Roman" panose="02020603050405020304" pitchFamily="18" charset="0"/>
                <a:cs typeface="Times New Roman" panose="02020603050405020304" pitchFamily="18" charset="0"/>
              </a:rPr>
              <a:t>Đứng đầu</a:t>
            </a:r>
            <a:r>
              <a:rPr lang="en-US" sz="4265" dirty="0">
                <a:solidFill>
                  <a:schemeClr val="accent2">
                    <a:lumMod val="75000"/>
                  </a:schemeClr>
                </a:solidFill>
                <a:latin typeface="Times New Roman" panose="02020603050405020304" pitchFamily="18" charset="0"/>
                <a:cs typeface="Times New Roman" panose="02020603050405020304" pitchFamily="18" charset="0"/>
              </a:rPr>
              <a:t> </a:t>
            </a:r>
            <a:r>
              <a:rPr lang="en-US" sz="4265"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4265" dirty="0">
                <a:solidFill>
                  <a:schemeClr val="accent2">
                    <a:lumMod val="75000"/>
                  </a:schemeClr>
                </a:solidFill>
                <a:latin typeface="Times New Roman" panose="02020603050405020304" pitchFamily="18" charset="0"/>
                <a:cs typeface="Times New Roman" panose="02020603050405020304" pitchFamily="18" charset="0"/>
              </a:rPr>
              <a:t> </a:t>
            </a:r>
            <a:r>
              <a:rPr lang="en-US" sz="4265" dirty="0" err="1">
                <a:solidFill>
                  <a:schemeClr val="accent2">
                    <a:lumMod val="75000"/>
                  </a:schemeClr>
                </a:solidFill>
                <a:latin typeface="Times New Roman" panose="02020603050405020304" pitchFamily="18" charset="0"/>
                <a:cs typeface="Times New Roman" panose="02020603050405020304" pitchFamily="18" charset="0"/>
              </a:rPr>
              <a:t>Đảng</a:t>
            </a:r>
            <a:r>
              <a:rPr lang="en-US" sz="4265" dirty="0">
                <a:solidFill>
                  <a:schemeClr val="accent2">
                    <a:lumMod val="75000"/>
                  </a:schemeClr>
                </a:solidFill>
                <a:latin typeface="Times New Roman" panose="02020603050405020304" pitchFamily="18" charset="0"/>
                <a:cs typeface="Times New Roman" panose="02020603050405020304" pitchFamily="18" charset="0"/>
              </a:rPr>
              <a:t> </a:t>
            </a:r>
            <a:r>
              <a:rPr lang="en-US" sz="4265" dirty="0" err="1">
                <a:solidFill>
                  <a:schemeClr val="accent2">
                    <a:lumMod val="75000"/>
                  </a:schemeClr>
                </a:solidFill>
                <a:latin typeface="Times New Roman" panose="02020603050405020304" pitchFamily="18" charset="0"/>
                <a:cs typeface="Times New Roman" panose="02020603050405020304" pitchFamily="18" charset="0"/>
              </a:rPr>
              <a:t>quốc</a:t>
            </a:r>
            <a:r>
              <a:rPr lang="en-US" sz="4265" dirty="0">
                <a:solidFill>
                  <a:schemeClr val="accent2">
                    <a:lumMod val="75000"/>
                  </a:schemeClr>
                </a:solidFill>
                <a:latin typeface="Times New Roman" panose="02020603050405020304" pitchFamily="18" charset="0"/>
                <a:cs typeface="Times New Roman" panose="02020603050405020304" pitchFamily="18" charset="0"/>
              </a:rPr>
              <a:t> </a:t>
            </a:r>
            <a:r>
              <a:rPr lang="en-US" sz="4265" dirty="0" err="1">
                <a:solidFill>
                  <a:schemeClr val="accent2">
                    <a:lumMod val="75000"/>
                  </a:schemeClr>
                </a:solidFill>
                <a:latin typeface="Times New Roman" panose="02020603050405020304" pitchFamily="18" charset="0"/>
                <a:cs typeface="Times New Roman" panose="02020603050405020304" pitchFamily="18" charset="0"/>
              </a:rPr>
              <a:t>xã</a:t>
            </a:r>
            <a:r>
              <a:rPr lang="en-US" sz="4265" dirty="0">
                <a:solidFill>
                  <a:schemeClr val="accent2">
                    <a:lumMod val="75000"/>
                  </a:schemeClr>
                </a:solidFill>
                <a:latin typeface="Times New Roman" panose="02020603050405020304" pitchFamily="18" charset="0"/>
                <a:cs typeface="Times New Roman" panose="02020603050405020304" pitchFamily="18" charset="0"/>
              </a:rPr>
              <a:t> </a:t>
            </a:r>
            <a:r>
              <a:rPr lang="vi-VN" altLang="en-US" sz="4265" dirty="0">
                <a:solidFill>
                  <a:schemeClr val="accent2">
                    <a:lumMod val="75000"/>
                  </a:schemeClr>
                </a:solidFill>
                <a:latin typeface="Times New Roman" panose="02020603050405020304" pitchFamily="18" charset="0"/>
                <a:cs typeface="Times New Roman" panose="02020603050405020304" pitchFamily="18" charset="0"/>
              </a:rPr>
              <a:t>là Hít-Le đã chủ trương</a:t>
            </a:r>
            <a:endParaRPr lang="en-US" sz="4265" dirty="0">
              <a:solidFill>
                <a:schemeClr val="accent2">
                  <a:lumMod val="75000"/>
                </a:schemeClr>
              </a:solidFill>
              <a:latin typeface="Times New Roman" panose="02020603050405020304" pitchFamily="18" charset="0"/>
              <a:cs typeface="Times New Roman" panose="02020603050405020304" pitchFamily="18" charset="0"/>
            </a:endParaRPr>
          </a:p>
          <a:p>
            <a:pPr marL="514350" indent="-514350"/>
            <a:r>
              <a:rPr lang="en-US" sz="4265" dirty="0">
                <a:solidFill>
                  <a:schemeClr val="accent6">
                    <a:lumMod val="75000"/>
                  </a:schemeClr>
                </a:solidFill>
                <a:latin typeface="Times New Roman" panose="02020603050405020304" pitchFamily="18" charset="0"/>
                <a:cs typeface="Times New Roman" panose="02020603050405020304" pitchFamily="18" charset="0"/>
              </a:rPr>
              <a:t>  </a:t>
            </a:r>
            <a:r>
              <a:rPr lang="en-US" sz="4265" dirty="0">
                <a:latin typeface="Times New Roman" panose="02020603050405020304" pitchFamily="18" charset="0"/>
                <a:cs typeface="Times New Roman" panose="02020603050405020304" pitchFamily="18" charset="0"/>
              </a:rPr>
              <a:t>+ </a:t>
            </a:r>
            <a:r>
              <a:rPr lang="en-US" sz="4265" dirty="0" err="1">
                <a:latin typeface="Times New Roman" panose="02020603050405020304" pitchFamily="18" charset="0"/>
                <a:cs typeface="Times New Roman" panose="02020603050405020304" pitchFamily="18" charset="0"/>
              </a:rPr>
              <a:t>Tuyên</a:t>
            </a:r>
            <a:r>
              <a:rPr lang="en-US" sz="4265" dirty="0">
                <a:latin typeface="Times New Roman" panose="02020603050405020304" pitchFamily="18" charset="0"/>
                <a:cs typeface="Times New Roman" panose="02020603050405020304" pitchFamily="18" charset="0"/>
              </a:rPr>
              <a:t> </a:t>
            </a:r>
            <a:r>
              <a:rPr lang="en-US" sz="4265" dirty="0" err="1">
                <a:latin typeface="Times New Roman" panose="02020603050405020304" pitchFamily="18" charset="0"/>
                <a:cs typeface="Times New Roman" panose="02020603050405020304" pitchFamily="18" charset="0"/>
              </a:rPr>
              <a:t>truyền</a:t>
            </a:r>
            <a:r>
              <a:rPr lang="en-US" sz="4265" dirty="0">
                <a:latin typeface="Times New Roman" panose="02020603050405020304" pitchFamily="18" charset="0"/>
                <a:cs typeface="Times New Roman" panose="02020603050405020304" pitchFamily="18" charset="0"/>
              </a:rPr>
              <a:t>, </a:t>
            </a:r>
            <a:r>
              <a:rPr lang="en-US" sz="4265" dirty="0" err="1">
                <a:latin typeface="Times New Roman" panose="02020603050405020304" pitchFamily="18" charset="0"/>
                <a:cs typeface="Times New Roman" panose="02020603050405020304" pitchFamily="18" charset="0"/>
              </a:rPr>
              <a:t>kích</a:t>
            </a:r>
            <a:r>
              <a:rPr lang="en-US" sz="4265" dirty="0">
                <a:latin typeface="Times New Roman" panose="02020603050405020304" pitchFamily="18" charset="0"/>
                <a:cs typeface="Times New Roman" panose="02020603050405020304" pitchFamily="18" charset="0"/>
              </a:rPr>
              <a:t> </a:t>
            </a:r>
            <a:r>
              <a:rPr lang="en-US" sz="4265" dirty="0" err="1">
                <a:latin typeface="Times New Roman" panose="02020603050405020304" pitchFamily="18" charset="0"/>
                <a:cs typeface="Times New Roman" panose="02020603050405020304" pitchFamily="18" charset="0"/>
              </a:rPr>
              <a:t>độn</a:t>
            </a:r>
            <a:r>
              <a:rPr lang="vi-VN" altLang="en-US" sz="4265" dirty="0" err="1">
                <a:latin typeface="Times New Roman" panose="02020603050405020304" pitchFamily="18" charset="0"/>
                <a:cs typeface="Times New Roman" panose="02020603050405020304" pitchFamily="18" charset="0"/>
              </a:rPr>
              <a:t>g </a:t>
            </a:r>
            <a:r>
              <a:rPr lang="en-US" sz="4265" dirty="0" err="1">
                <a:latin typeface="Times New Roman" panose="02020603050405020304" pitchFamily="18" charset="0"/>
                <a:cs typeface="Times New Roman" panose="02020603050405020304" pitchFamily="18" charset="0"/>
              </a:rPr>
              <a:t>chủ</a:t>
            </a:r>
            <a:r>
              <a:rPr lang="en-US" sz="4265" dirty="0">
                <a:latin typeface="Times New Roman" panose="02020603050405020304" pitchFamily="18" charset="0"/>
                <a:cs typeface="Times New Roman" panose="02020603050405020304" pitchFamily="18" charset="0"/>
              </a:rPr>
              <a:t> </a:t>
            </a:r>
            <a:r>
              <a:rPr lang="en-US" sz="4265" dirty="0" err="1">
                <a:latin typeface="Times New Roman" panose="02020603050405020304" pitchFamily="18" charset="0"/>
                <a:cs typeface="Times New Roman" panose="02020603050405020304" pitchFamily="18" charset="0"/>
              </a:rPr>
              <a:t>nghĩa</a:t>
            </a:r>
            <a:r>
              <a:rPr lang="en-US" sz="4265" dirty="0">
                <a:latin typeface="Times New Roman" panose="02020603050405020304" pitchFamily="18" charset="0"/>
                <a:cs typeface="Times New Roman" panose="02020603050405020304" pitchFamily="18" charset="0"/>
              </a:rPr>
              <a:t> </a:t>
            </a:r>
            <a:r>
              <a:rPr lang="en-US" sz="4265" dirty="0" err="1">
                <a:latin typeface="Times New Roman" panose="02020603050405020304" pitchFamily="18" charset="0"/>
                <a:cs typeface="Times New Roman" panose="02020603050405020304" pitchFamily="18" charset="0"/>
              </a:rPr>
              <a:t>phục</a:t>
            </a:r>
            <a:r>
              <a:rPr lang="en-US" sz="4265" dirty="0">
                <a:latin typeface="Times New Roman" panose="02020603050405020304" pitchFamily="18" charset="0"/>
                <a:cs typeface="Times New Roman" panose="02020603050405020304" pitchFamily="18" charset="0"/>
              </a:rPr>
              <a:t> </a:t>
            </a:r>
            <a:r>
              <a:rPr lang="en-US" sz="4265" dirty="0" err="1">
                <a:latin typeface="Times New Roman" panose="02020603050405020304" pitchFamily="18" charset="0"/>
                <a:cs typeface="Times New Roman" panose="02020603050405020304" pitchFamily="18" charset="0"/>
              </a:rPr>
              <a:t>thù</a:t>
            </a:r>
            <a:r>
              <a:rPr lang="en-US" sz="4265" dirty="0">
                <a:latin typeface="Times New Roman" panose="02020603050405020304" pitchFamily="18" charset="0"/>
                <a:cs typeface="Times New Roman" panose="02020603050405020304" pitchFamily="18" charset="0"/>
              </a:rPr>
              <a:t>, </a:t>
            </a:r>
            <a:r>
              <a:rPr lang="en-US" sz="4265" dirty="0" err="1">
                <a:latin typeface="Times New Roman" panose="02020603050405020304" pitchFamily="18" charset="0"/>
                <a:cs typeface="Times New Roman" panose="02020603050405020304" pitchFamily="18" charset="0"/>
              </a:rPr>
              <a:t>chống</a:t>
            </a:r>
            <a:r>
              <a:rPr lang="en-US" sz="4265" dirty="0">
                <a:latin typeface="Times New Roman" panose="02020603050405020304" pitchFamily="18" charset="0"/>
                <a:cs typeface="Times New Roman" panose="02020603050405020304" pitchFamily="18" charset="0"/>
              </a:rPr>
              <a:t> </a:t>
            </a:r>
            <a:r>
              <a:rPr lang="en-US" sz="4265" dirty="0" err="1">
                <a:latin typeface="Times New Roman" panose="02020603050405020304" pitchFamily="18" charset="0"/>
                <a:cs typeface="Times New Roman" panose="02020603050405020304" pitchFamily="18" charset="0"/>
              </a:rPr>
              <a:t>cộng</a:t>
            </a:r>
            <a:r>
              <a:rPr lang="en-US" sz="4265" dirty="0">
                <a:latin typeface="Times New Roman" panose="02020603050405020304" pitchFamily="18" charset="0"/>
                <a:cs typeface="Times New Roman" panose="02020603050405020304" pitchFamily="18" charset="0"/>
              </a:rPr>
              <a:t> </a:t>
            </a:r>
            <a:r>
              <a:rPr lang="en-US" sz="4265" dirty="0" err="1">
                <a:latin typeface="Times New Roman" panose="02020603050405020304" pitchFamily="18" charset="0"/>
                <a:cs typeface="Times New Roman" panose="02020603050405020304" pitchFamily="18" charset="0"/>
              </a:rPr>
              <a:t>sản</a:t>
            </a:r>
            <a:r>
              <a:rPr lang="en-US" sz="4265" dirty="0">
                <a:latin typeface="Times New Roman" panose="02020603050405020304" pitchFamily="18" charset="0"/>
                <a:cs typeface="Times New Roman" panose="02020603050405020304" pitchFamily="18" charset="0"/>
              </a:rPr>
              <a:t>.</a:t>
            </a:r>
          </a:p>
          <a:p>
            <a:pPr marL="514350" indent="-514350"/>
            <a:r>
              <a:rPr lang="en-US" sz="4265" dirty="0">
                <a:latin typeface="Times New Roman" panose="02020603050405020304" pitchFamily="18" charset="0"/>
                <a:cs typeface="Times New Roman" panose="02020603050405020304" pitchFamily="18" charset="0"/>
              </a:rPr>
              <a:t>  + </a:t>
            </a:r>
            <a:r>
              <a:rPr lang="en-US" sz="4265" dirty="0" err="1">
                <a:latin typeface="Times New Roman" panose="02020603050405020304" pitchFamily="18" charset="0"/>
                <a:cs typeface="Times New Roman" panose="02020603050405020304" pitchFamily="18" charset="0"/>
              </a:rPr>
              <a:t>Phân</a:t>
            </a:r>
            <a:r>
              <a:rPr lang="en-US" sz="4265" dirty="0">
                <a:latin typeface="Times New Roman" panose="02020603050405020304" pitchFamily="18" charset="0"/>
                <a:cs typeface="Times New Roman" panose="02020603050405020304" pitchFamily="18" charset="0"/>
              </a:rPr>
              <a:t> </a:t>
            </a:r>
            <a:r>
              <a:rPr lang="en-US" sz="4265" dirty="0" err="1">
                <a:latin typeface="Times New Roman" panose="02020603050405020304" pitchFamily="18" charset="0"/>
                <a:cs typeface="Times New Roman" panose="02020603050405020304" pitchFamily="18" charset="0"/>
              </a:rPr>
              <a:t>biệt</a:t>
            </a:r>
            <a:r>
              <a:rPr lang="en-US" sz="4265" dirty="0">
                <a:latin typeface="Times New Roman" panose="02020603050405020304" pitchFamily="18" charset="0"/>
                <a:cs typeface="Times New Roman" panose="02020603050405020304" pitchFamily="18" charset="0"/>
              </a:rPr>
              <a:t> </a:t>
            </a:r>
            <a:r>
              <a:rPr lang="en-US" sz="4265" dirty="0" err="1">
                <a:latin typeface="Times New Roman" panose="02020603050405020304" pitchFamily="18" charset="0"/>
                <a:cs typeface="Times New Roman" panose="02020603050405020304" pitchFamily="18" charset="0"/>
              </a:rPr>
              <a:t>chủng</a:t>
            </a:r>
            <a:r>
              <a:rPr lang="en-US" sz="4265" dirty="0">
                <a:latin typeface="Times New Roman" panose="02020603050405020304" pitchFamily="18" charset="0"/>
                <a:cs typeface="Times New Roman" panose="02020603050405020304" pitchFamily="18" charset="0"/>
              </a:rPr>
              <a:t> </a:t>
            </a:r>
            <a:r>
              <a:rPr lang="en-US" sz="4265" dirty="0" err="1">
                <a:latin typeface="Times New Roman" panose="02020603050405020304" pitchFamily="18" charset="0"/>
                <a:cs typeface="Times New Roman" panose="02020603050405020304" pitchFamily="18" charset="0"/>
              </a:rPr>
              <a:t>tộc</a:t>
            </a:r>
            <a:endParaRPr lang="en-US" sz="4265" dirty="0">
              <a:latin typeface="Times New Roman" panose="02020603050405020304" pitchFamily="18" charset="0"/>
              <a:cs typeface="Times New Roman" panose="02020603050405020304" pitchFamily="18" charset="0"/>
            </a:endParaRPr>
          </a:p>
          <a:p>
            <a:pPr marL="514350" indent="-514350"/>
            <a:r>
              <a:rPr lang="en-US" sz="4265" dirty="0">
                <a:latin typeface="Times New Roman" panose="02020603050405020304" pitchFamily="18" charset="0"/>
                <a:cs typeface="Times New Roman" panose="02020603050405020304" pitchFamily="18" charset="0"/>
              </a:rPr>
              <a:t>  + </a:t>
            </a:r>
            <a:r>
              <a:rPr lang="en-US" sz="4265" dirty="0" err="1">
                <a:latin typeface="Times New Roman" panose="02020603050405020304" pitchFamily="18" charset="0"/>
                <a:cs typeface="Times New Roman" panose="02020603050405020304" pitchFamily="18" charset="0"/>
              </a:rPr>
              <a:t>Phát</a:t>
            </a:r>
            <a:r>
              <a:rPr lang="en-US" sz="4265" dirty="0">
                <a:latin typeface="Times New Roman" panose="02020603050405020304" pitchFamily="18" charset="0"/>
                <a:cs typeface="Times New Roman" panose="02020603050405020304" pitchFamily="18" charset="0"/>
              </a:rPr>
              <a:t> </a:t>
            </a:r>
            <a:r>
              <a:rPr lang="en-US" sz="4265" dirty="0" err="1">
                <a:latin typeface="Times New Roman" panose="02020603050405020304" pitchFamily="18" charset="0"/>
                <a:cs typeface="Times New Roman" panose="02020603050405020304" pitchFamily="18" charset="0"/>
              </a:rPr>
              <a:t>xít</a:t>
            </a:r>
            <a:r>
              <a:rPr lang="en-US" sz="4265" dirty="0">
                <a:latin typeface="Times New Roman" panose="02020603050405020304" pitchFamily="18" charset="0"/>
                <a:cs typeface="Times New Roman" panose="02020603050405020304" pitchFamily="18" charset="0"/>
              </a:rPr>
              <a:t> </a:t>
            </a:r>
            <a:r>
              <a:rPr lang="en-US" sz="4265" dirty="0" err="1">
                <a:latin typeface="Times New Roman" panose="02020603050405020304" pitchFamily="18" charset="0"/>
                <a:cs typeface="Times New Roman" panose="02020603050405020304" pitchFamily="18" charset="0"/>
              </a:rPr>
              <a:t>hóa</a:t>
            </a:r>
            <a:r>
              <a:rPr lang="en-US" sz="4265" dirty="0">
                <a:latin typeface="Times New Roman" panose="02020603050405020304" pitchFamily="18" charset="0"/>
                <a:cs typeface="Times New Roman" panose="02020603050405020304" pitchFamily="18" charset="0"/>
              </a:rPr>
              <a:t> </a:t>
            </a:r>
            <a:r>
              <a:rPr lang="en-US" sz="4265" dirty="0" err="1">
                <a:latin typeface="Times New Roman" panose="02020603050405020304" pitchFamily="18" charset="0"/>
                <a:cs typeface="Times New Roman" panose="02020603050405020304" pitchFamily="18" charset="0"/>
              </a:rPr>
              <a:t>bộ</a:t>
            </a:r>
            <a:r>
              <a:rPr lang="en-US" sz="4265" dirty="0">
                <a:latin typeface="Times New Roman" panose="02020603050405020304" pitchFamily="18" charset="0"/>
                <a:cs typeface="Times New Roman" panose="02020603050405020304" pitchFamily="18" charset="0"/>
              </a:rPr>
              <a:t> </a:t>
            </a:r>
            <a:r>
              <a:rPr lang="en-US" sz="4265" dirty="0" err="1">
                <a:latin typeface="Times New Roman" panose="02020603050405020304" pitchFamily="18" charset="0"/>
                <a:cs typeface="Times New Roman" panose="02020603050405020304" pitchFamily="18" charset="0"/>
              </a:rPr>
              <a:t>máy</a:t>
            </a:r>
            <a:r>
              <a:rPr lang="en-US" sz="4265" dirty="0">
                <a:latin typeface="Times New Roman" panose="02020603050405020304" pitchFamily="18" charset="0"/>
                <a:cs typeface="Times New Roman" panose="02020603050405020304" pitchFamily="18" charset="0"/>
              </a:rPr>
              <a:t>  </a:t>
            </a:r>
            <a:r>
              <a:rPr lang="en-US" sz="4265" dirty="0" err="1">
                <a:latin typeface="Times New Roman" panose="02020603050405020304" pitchFamily="18" charset="0"/>
                <a:cs typeface="Times New Roman" panose="02020603050405020304" pitchFamily="18" charset="0"/>
              </a:rPr>
              <a:t>nhà</a:t>
            </a:r>
            <a:r>
              <a:rPr lang="en-US" sz="4265" dirty="0">
                <a:latin typeface="Times New Roman" panose="02020603050405020304" pitchFamily="18" charset="0"/>
                <a:cs typeface="Times New Roman" panose="02020603050405020304" pitchFamily="18" charset="0"/>
              </a:rPr>
              <a:t> </a:t>
            </a:r>
            <a:r>
              <a:rPr lang="en-US" sz="4265" dirty="0" err="1">
                <a:latin typeface="Times New Roman" panose="02020603050405020304" pitchFamily="18" charset="0"/>
                <a:cs typeface="Times New Roman" panose="02020603050405020304" pitchFamily="18" charset="0"/>
              </a:rPr>
              <a:t>nước</a:t>
            </a:r>
            <a:r>
              <a:rPr lang="en-US" sz="4265" dirty="0">
                <a:latin typeface="Times New Roman" panose="02020603050405020304" pitchFamily="18" charset="0"/>
                <a:cs typeface="Times New Roman" panose="02020603050405020304" pitchFamily="18" charset="0"/>
              </a:rPr>
              <a:t> </a:t>
            </a:r>
          </a:p>
          <a:p>
            <a:pPr marL="514350" indent="-514350"/>
            <a:r>
              <a:rPr lang="en-US" sz="4265" dirty="0">
                <a:latin typeface="Times New Roman" panose="02020603050405020304" pitchFamily="18" charset="0"/>
                <a:cs typeface="Times New Roman" panose="02020603050405020304" pitchFamily="18" charset="0"/>
              </a:rPr>
              <a:t>  + </a:t>
            </a:r>
            <a:r>
              <a:rPr lang="en-US" sz="4265" dirty="0" err="1">
                <a:latin typeface="Times New Roman" panose="02020603050405020304" pitchFamily="18" charset="0"/>
                <a:cs typeface="Times New Roman" panose="02020603050405020304" pitchFamily="18" charset="0"/>
              </a:rPr>
              <a:t>Thiết</a:t>
            </a:r>
            <a:r>
              <a:rPr lang="en-US" sz="4265" dirty="0">
                <a:latin typeface="Times New Roman" panose="02020603050405020304" pitchFamily="18" charset="0"/>
                <a:cs typeface="Times New Roman" panose="02020603050405020304" pitchFamily="18" charset="0"/>
              </a:rPr>
              <a:t> </a:t>
            </a:r>
            <a:r>
              <a:rPr lang="en-US" sz="4265" dirty="0" err="1">
                <a:latin typeface="Times New Roman" panose="02020603050405020304" pitchFamily="18" charset="0"/>
                <a:cs typeface="Times New Roman" panose="02020603050405020304" pitchFamily="18" charset="0"/>
              </a:rPr>
              <a:t>lập</a:t>
            </a:r>
            <a:r>
              <a:rPr lang="en-US" sz="4265" dirty="0">
                <a:latin typeface="Times New Roman" panose="02020603050405020304" pitchFamily="18" charset="0"/>
                <a:cs typeface="Times New Roman" panose="02020603050405020304" pitchFamily="18" charset="0"/>
              </a:rPr>
              <a:t> </a:t>
            </a:r>
            <a:r>
              <a:rPr lang="en-US" sz="4265" dirty="0" err="1">
                <a:latin typeface="Times New Roman" panose="02020603050405020304" pitchFamily="18" charset="0"/>
                <a:cs typeface="Times New Roman" panose="02020603050405020304" pitchFamily="18" charset="0"/>
              </a:rPr>
              <a:t>chế</a:t>
            </a:r>
            <a:r>
              <a:rPr lang="en-US" sz="4265" dirty="0">
                <a:latin typeface="Times New Roman" panose="02020603050405020304" pitchFamily="18" charset="0"/>
                <a:cs typeface="Times New Roman" panose="02020603050405020304" pitchFamily="18" charset="0"/>
              </a:rPr>
              <a:t> </a:t>
            </a:r>
            <a:r>
              <a:rPr lang="en-US" sz="4265" dirty="0" err="1">
                <a:latin typeface="Times New Roman" panose="02020603050405020304" pitchFamily="18" charset="0"/>
                <a:cs typeface="Times New Roman" panose="02020603050405020304" pitchFamily="18" charset="0"/>
              </a:rPr>
              <a:t>độ</a:t>
            </a:r>
            <a:r>
              <a:rPr lang="en-US" sz="4265" dirty="0">
                <a:latin typeface="Times New Roman" panose="02020603050405020304" pitchFamily="18" charset="0"/>
                <a:cs typeface="Times New Roman" panose="02020603050405020304" pitchFamily="18" charset="0"/>
              </a:rPr>
              <a:t> </a:t>
            </a:r>
            <a:r>
              <a:rPr lang="en-US" sz="4265" dirty="0" err="1">
                <a:latin typeface="Times New Roman" panose="02020603050405020304" pitchFamily="18" charset="0"/>
                <a:cs typeface="Times New Roman" panose="02020603050405020304" pitchFamily="18" charset="0"/>
              </a:rPr>
              <a:t>độc</a:t>
            </a:r>
            <a:r>
              <a:rPr lang="en-US" sz="4265" dirty="0">
                <a:latin typeface="Times New Roman" panose="02020603050405020304" pitchFamily="18" charset="0"/>
                <a:cs typeface="Times New Roman" panose="02020603050405020304" pitchFamily="18" charset="0"/>
              </a:rPr>
              <a:t> </a:t>
            </a:r>
            <a:r>
              <a:rPr lang="en-US" sz="4265" dirty="0" err="1">
                <a:latin typeface="Times New Roman" panose="02020603050405020304" pitchFamily="18" charset="0"/>
                <a:cs typeface="Times New Roman" panose="02020603050405020304" pitchFamily="18" charset="0"/>
              </a:rPr>
              <a:t>tài</a:t>
            </a:r>
            <a:r>
              <a:rPr lang="en-US" sz="4265" dirty="0">
                <a:latin typeface="Times New Roman" panose="02020603050405020304" pitchFamily="18" charset="0"/>
                <a:cs typeface="Times New Roman" panose="02020603050405020304" pitchFamily="18" charset="0"/>
              </a:rPr>
              <a:t> </a:t>
            </a:r>
            <a:r>
              <a:rPr lang="en-US" sz="4265" dirty="0" err="1">
                <a:latin typeface="Times New Roman" panose="02020603050405020304" pitchFamily="18" charset="0"/>
                <a:cs typeface="Times New Roman" panose="02020603050405020304" pitchFamily="18" charset="0"/>
              </a:rPr>
              <a:t>khủng</a:t>
            </a:r>
            <a:r>
              <a:rPr lang="en-US" sz="4265" dirty="0">
                <a:latin typeface="Times New Roman" panose="02020603050405020304" pitchFamily="18" charset="0"/>
                <a:cs typeface="Times New Roman" panose="02020603050405020304" pitchFamily="18" charset="0"/>
              </a:rPr>
              <a:t> </a:t>
            </a:r>
            <a:r>
              <a:rPr lang="en-US" sz="4265" dirty="0" err="1">
                <a:latin typeface="Times New Roman" panose="02020603050405020304" pitchFamily="18" charset="0"/>
                <a:cs typeface="Times New Roman" panose="02020603050405020304" pitchFamily="18" charset="0"/>
              </a:rPr>
              <a:t>bố</a:t>
            </a:r>
            <a:r>
              <a:rPr lang="en-US" sz="4265" dirty="0">
                <a:latin typeface="Times New Roman" panose="02020603050405020304" pitchFamily="18" charset="0"/>
                <a:cs typeface="Times New Roman" panose="02020603050405020304" pitchFamily="18" charset="0"/>
              </a:rPr>
              <a:t> </a:t>
            </a:r>
            <a:r>
              <a:rPr lang="en-US" sz="4265" dirty="0" err="1">
                <a:latin typeface="Times New Roman" panose="02020603050405020304" pitchFamily="18" charset="0"/>
                <a:cs typeface="Times New Roman" panose="02020603050405020304" pitchFamily="18" charset="0"/>
              </a:rPr>
              <a:t>công</a:t>
            </a:r>
            <a:r>
              <a:rPr lang="en-US" sz="4265" dirty="0">
                <a:latin typeface="Times New Roman" panose="02020603050405020304" pitchFamily="18" charset="0"/>
                <a:cs typeface="Times New Roman" panose="02020603050405020304" pitchFamily="18" charset="0"/>
              </a:rPr>
              <a:t> </a:t>
            </a:r>
            <a:r>
              <a:rPr lang="en-US" sz="4265" dirty="0" err="1">
                <a:latin typeface="Times New Roman" panose="02020603050405020304" pitchFamily="18" charset="0"/>
                <a:cs typeface="Times New Roman" panose="02020603050405020304" pitchFamily="18" charset="0"/>
              </a:rPr>
              <a:t>khai</a:t>
            </a:r>
            <a:r>
              <a:rPr lang="en-US" sz="4265" dirty="0">
                <a:latin typeface="Times New Roman" panose="02020603050405020304" pitchFamily="18" charset="0"/>
                <a:cs typeface="Times New Roman" panose="02020603050405020304" pitchFamily="18" charset="0"/>
              </a:rPr>
              <a:t> </a:t>
            </a:r>
          </a:p>
          <a:p>
            <a:pPr marL="514350" indent="-514350"/>
            <a:r>
              <a:rPr lang="en-US" sz="3735" dirty="0">
                <a:latin typeface="Times New Roman" panose="02020603050405020304" pitchFamily="18" charset="0"/>
                <a:cs typeface="Times New Roman" panose="02020603050405020304" pitchFamily="18" charset="0"/>
              </a:rPr>
              <a:t> </a:t>
            </a:r>
          </a:p>
          <a:p>
            <a:endParaRPr lang="vi-VN" sz="3735" dirty="0">
              <a:latin typeface="Times New Roman" panose="02020603050405020304" pitchFamily="18" charset="0"/>
              <a:cs typeface="Times New Roman" panose="02020603050405020304" pitchFamily="18" charset="0"/>
            </a:endParaRPr>
          </a:p>
        </p:txBody>
      </p:sp>
      <p:pic>
        <p:nvPicPr>
          <p:cNvPr id="8" name="Content Placeholder 7" descr="Adolf_Hitler.jpg"/>
          <p:cNvPicPr>
            <a:picLocks noGrp="1" noChangeAspect="1"/>
          </p:cNvPicPr>
          <p:nvPr>
            <p:ph sz="half" idx="2"/>
          </p:nvPr>
        </p:nvPicPr>
        <p:blipFill>
          <a:blip r:embed="rId2" cstate="print"/>
          <a:stretch>
            <a:fillRect/>
          </a:stretch>
        </p:blipFill>
        <p:spPr>
          <a:xfrm>
            <a:off x="7368789" y="122767"/>
            <a:ext cx="4210821" cy="6034617"/>
          </a:xfrm>
        </p:spPr>
      </p:pic>
      <p:pic>
        <p:nvPicPr>
          <p:cNvPr id="1026" name="Picture 2" descr="Káº¿t quáº£ hÃ¬nh áº£nh cho hit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25" y="1371600"/>
            <a:ext cx="5857875" cy="3895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plus(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p:cTn id="17"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9"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0" dur="1000"/>
                                        <p:tgtEl>
                                          <p:spTgt spid="6">
                                            <p:txEl>
                                              <p:pRg st="1" end="1"/>
                                            </p:txEl>
                                          </p:spTgt>
                                        </p:tgtEl>
                                      </p:cBhvr>
                                    </p:animEffect>
                                  </p:childTnLst>
                                </p:cTn>
                              </p:par>
                              <p:par>
                                <p:cTn id="21" presetID="31" presetClass="entr" presetSubtype="0" fill="hold" nodeType="withEffect">
                                  <p:stCondLst>
                                    <p:cond delay="0"/>
                                  </p:stCondLst>
                                  <p:iterate type="lt">
                                    <p:tmPct val="5000"/>
                                  </p:iterate>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p:cTn id="2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6">
                                            <p:txEl>
                                              <p:pRg st="2" end="2"/>
                                            </p:txEl>
                                          </p:spTgt>
                                        </p:tgtEl>
                                      </p:cBhvr>
                                    </p:animEffect>
                                  </p:childTnLst>
                                </p:cTn>
                              </p:par>
                              <p:par>
                                <p:cTn id="27" presetID="31" presetClass="entr" presetSubtype="0" fill="hold" nodeType="withEffect">
                                  <p:stCondLst>
                                    <p:cond delay="0"/>
                                  </p:stCondLst>
                                  <p:iterate type="lt">
                                    <p:tmPct val="5000"/>
                                  </p:iterate>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p:cTn id="29"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6">
                                            <p:txEl>
                                              <p:pRg st="3" end="3"/>
                                            </p:txEl>
                                          </p:spTgt>
                                        </p:tgtEl>
                                      </p:cBhvr>
                                    </p:animEffect>
                                  </p:childTnLst>
                                </p:cTn>
                              </p:par>
                              <p:par>
                                <p:cTn id="33" presetID="31" presetClass="entr" presetSubtype="0" fill="hold" nodeType="withEffect">
                                  <p:stCondLst>
                                    <p:cond delay="0"/>
                                  </p:stCondLst>
                                  <p:iterate type="lt">
                                    <p:tmPct val="5000"/>
                                  </p:iterate>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p:cTn id="35"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358775" y="4114800"/>
            <a:ext cx="5254625" cy="1236345"/>
          </a:xfrm>
        </p:spPr>
        <p:txBody>
          <a:bodyPr>
            <a:noAutofit/>
          </a:bodyPr>
          <a:lstStyle/>
          <a:p>
            <a:pPr algn="l"/>
            <a:r>
              <a:rPr lang="en-US" sz="3200" b="1" dirty="0" err="1">
                <a:solidFill>
                  <a:schemeClr val="tx1"/>
                </a:solidFill>
                <a:effectLst>
                  <a:outerShdw blurRad="38100" dist="38100" dir="2700000" algn="tl">
                    <a:srgbClr val="C0C0C0"/>
                  </a:outerShdw>
                </a:effectLst>
                <a:latin typeface="Tahoma" panose="020B0604030504040204" pitchFamily="34" charset="0"/>
                <a:cs typeface="Tahoma" panose="020B0604030504040204" pitchFamily="34" charset="0"/>
              </a:rPr>
              <a:t>T</a:t>
            </a:r>
            <a:r>
              <a:rPr lang="en-US" sz="32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ổng</a:t>
            </a:r>
            <a:r>
              <a:rPr lang="en-US" sz="32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thống</a:t>
            </a:r>
            <a:r>
              <a:rPr lang="en-US" sz="32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Hin-đen-bua</a:t>
            </a:r>
            <a:r>
              <a:rPr lang="en-US" sz="32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trao</a:t>
            </a:r>
            <a:r>
              <a:rPr lang="en-US" sz="32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quyền</a:t>
            </a:r>
            <a:r>
              <a:rPr lang="en-US" sz="32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Thủ</a:t>
            </a:r>
            <a:r>
              <a:rPr lang="en-US" sz="32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tướng</a:t>
            </a:r>
            <a:r>
              <a:rPr lang="en-US" sz="32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cho</a:t>
            </a:r>
            <a:r>
              <a:rPr lang="en-US" sz="32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Hít</a:t>
            </a:r>
            <a:r>
              <a:rPr lang="en-US" sz="32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-le </a:t>
            </a:r>
            <a:r>
              <a:rPr lang="en-US" sz="32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ngày</a:t>
            </a:r>
            <a:r>
              <a:rPr lang="en-US" sz="32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30/1/1933, </a:t>
            </a:r>
            <a:r>
              <a:rPr lang="en-US" sz="32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mở</a:t>
            </a:r>
            <a:r>
              <a:rPr lang="en-US" sz="32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ra</a:t>
            </a:r>
            <a:r>
              <a:rPr lang="en-US" sz="32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thời</a:t>
            </a:r>
            <a:r>
              <a:rPr lang="en-US" sz="32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kì</a:t>
            </a:r>
            <a:r>
              <a:rPr lang="en-US" sz="32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đen</a:t>
            </a:r>
            <a:r>
              <a:rPr lang="en-US" sz="32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tối</a:t>
            </a:r>
            <a:r>
              <a:rPr lang="en-US" sz="32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trong</a:t>
            </a:r>
            <a:r>
              <a:rPr lang="en-US" sz="32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lịch</a:t>
            </a:r>
            <a:r>
              <a:rPr lang="en-US" sz="32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sử</a:t>
            </a:r>
            <a:r>
              <a:rPr lang="en-US" sz="32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dirty="0" err="1">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Đức</a:t>
            </a:r>
            <a:r>
              <a:rPr lang="en-US" sz="32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pic>
        <p:nvPicPr>
          <p:cNvPr id="270339" name="Picture 3" descr="hindenbua trao quyen cho hit he"/>
          <p:cNvPicPr>
            <a:picLocks noGrp="1" noChangeAspect="1" noChangeArrowheads="1"/>
          </p:cNvPicPr>
          <p:nvPr>
            <p:ph type="body" idx="1"/>
          </p:nvPr>
        </p:nvPicPr>
        <p:blipFill>
          <a:blip r:embed="rId2"/>
          <a:srcRect/>
          <a:stretch>
            <a:fillRect/>
          </a:stretch>
        </p:blipFill>
        <p:spPr>
          <a:xfrm>
            <a:off x="6096000" y="762000"/>
            <a:ext cx="5511165" cy="5612765"/>
          </a:xfrm>
          <a:noFill/>
        </p:spPr>
      </p:pic>
      <p:sp>
        <p:nvSpPr>
          <p:cNvPr id="2" name="Text Box 1"/>
          <p:cNvSpPr txBox="1"/>
          <p:nvPr/>
        </p:nvSpPr>
        <p:spPr>
          <a:xfrm>
            <a:off x="358775" y="1371600"/>
            <a:ext cx="5254625" cy="1568450"/>
          </a:xfrm>
          <a:prstGeom prst="rect">
            <a:avLst/>
          </a:prstGeom>
          <a:noFill/>
        </p:spPr>
        <p:txBody>
          <a:bodyPr wrap="square" rtlCol="0" anchor="t">
            <a:sp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Đ</a:t>
            </a:r>
            <a:r>
              <a:rPr lang="vi-VN" alt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ảng </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a:t>
            </a:r>
            <a:r>
              <a:rPr lang="vi-VN" alt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ộng </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S</a:t>
            </a:r>
            <a:r>
              <a:rPr lang="vi-VN" alt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ản</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Đức</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kiên</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quyết</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đấu</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tranh</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song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không</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ngăn</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cản</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được</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quá</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trình</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ấy</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0338"/>
                                        </p:tgtEl>
                                        <p:attrNameLst>
                                          <p:attrName>style.visibility</p:attrName>
                                        </p:attrNameLst>
                                      </p:cBhvr>
                                      <p:to>
                                        <p:strVal val="visible"/>
                                      </p:to>
                                    </p:set>
                                    <p:animEffect transition="in" filter="randombar(horizontal)">
                                      <p:cBhvr>
                                        <p:cTn id="12" dur="500"/>
                                        <p:tgtEl>
                                          <p:spTgt spid="27033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70339"/>
                                        </p:tgtEl>
                                        <p:attrNameLst>
                                          <p:attrName>style.visibility</p:attrName>
                                        </p:attrNameLst>
                                      </p:cBhvr>
                                      <p:to>
                                        <p:strVal val="visible"/>
                                      </p:to>
                                    </p:set>
                                    <p:animEffect transition="in" filter="checkerboard(across)">
                                      <p:cBhvr>
                                        <p:cTn id="17" dur="500"/>
                                        <p:tgtEl>
                                          <p:spTgt spid="270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8"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55" y="98425"/>
            <a:ext cx="12192000" cy="1219200"/>
          </a:xfrm>
        </p:spPr>
        <p:txBody>
          <a:bodyPr>
            <a:normAutofit/>
          </a:bodyPr>
          <a:lstStyle/>
          <a:p>
            <a:r>
              <a:rPr lang="en-US" sz="4800" dirty="0">
                <a:solidFill>
                  <a:schemeClr val="accent6">
                    <a:lumMod val="75000"/>
                  </a:schemeClr>
                </a:solidFill>
                <a:latin typeface="Tahoma" panose="020B0604030504040204" pitchFamily="34" charset="0"/>
                <a:cs typeface="Tahoma" panose="020B0604030504040204" pitchFamily="34" charset="0"/>
              </a:rPr>
              <a:t>2. </a:t>
            </a:r>
            <a:r>
              <a:rPr lang="en-US" sz="4800" dirty="0" err="1">
                <a:solidFill>
                  <a:schemeClr val="accent6">
                    <a:lumMod val="75000"/>
                  </a:schemeClr>
                </a:solidFill>
                <a:latin typeface="Tahoma" panose="020B0604030504040204" pitchFamily="34" charset="0"/>
                <a:cs typeface="Tahoma" panose="020B0604030504040204" pitchFamily="34" charset="0"/>
              </a:rPr>
              <a:t>Nước</a:t>
            </a:r>
            <a:r>
              <a:rPr lang="en-US" sz="4800" dirty="0">
                <a:solidFill>
                  <a:schemeClr val="accent6">
                    <a:lumMod val="75000"/>
                  </a:schemeClr>
                </a:solidFill>
                <a:latin typeface="Tahoma" panose="020B0604030504040204" pitchFamily="34" charset="0"/>
                <a:cs typeface="Tahoma" panose="020B0604030504040204" pitchFamily="34" charset="0"/>
              </a:rPr>
              <a:t> </a:t>
            </a:r>
            <a:r>
              <a:rPr lang="en-US" sz="4800" dirty="0" err="1">
                <a:solidFill>
                  <a:schemeClr val="accent6">
                    <a:lumMod val="75000"/>
                  </a:schemeClr>
                </a:solidFill>
                <a:latin typeface="Tahoma" panose="020B0604030504040204" pitchFamily="34" charset="0"/>
                <a:cs typeface="Tahoma" panose="020B0604030504040204" pitchFamily="34" charset="0"/>
              </a:rPr>
              <a:t>Đức</a:t>
            </a:r>
            <a:r>
              <a:rPr lang="en-US" sz="4800" dirty="0">
                <a:solidFill>
                  <a:schemeClr val="accent6">
                    <a:lumMod val="75000"/>
                  </a:schemeClr>
                </a:solidFill>
                <a:latin typeface="Tahoma" panose="020B0604030504040204" pitchFamily="34" charset="0"/>
                <a:cs typeface="Tahoma" panose="020B0604030504040204" pitchFamily="34" charset="0"/>
              </a:rPr>
              <a:t> </a:t>
            </a:r>
            <a:r>
              <a:rPr lang="en-US" sz="4800" dirty="0" err="1">
                <a:solidFill>
                  <a:schemeClr val="accent6">
                    <a:lumMod val="75000"/>
                  </a:schemeClr>
                </a:solidFill>
                <a:latin typeface="Tahoma" panose="020B0604030504040204" pitchFamily="34" charset="0"/>
                <a:cs typeface="Tahoma" panose="020B0604030504040204" pitchFamily="34" charset="0"/>
              </a:rPr>
              <a:t>trong</a:t>
            </a:r>
            <a:r>
              <a:rPr lang="en-US" sz="4800" dirty="0">
                <a:solidFill>
                  <a:schemeClr val="accent6">
                    <a:lumMod val="75000"/>
                  </a:schemeClr>
                </a:solidFill>
                <a:latin typeface="Tahoma" panose="020B0604030504040204" pitchFamily="34" charset="0"/>
                <a:cs typeface="Tahoma" panose="020B0604030504040204" pitchFamily="34" charset="0"/>
              </a:rPr>
              <a:t> </a:t>
            </a:r>
            <a:r>
              <a:rPr lang="en-US" sz="4800" dirty="0" err="1">
                <a:solidFill>
                  <a:schemeClr val="accent6">
                    <a:lumMod val="75000"/>
                  </a:schemeClr>
                </a:solidFill>
                <a:latin typeface="Tahoma" panose="020B0604030504040204" pitchFamily="34" charset="0"/>
                <a:cs typeface="Tahoma" panose="020B0604030504040204" pitchFamily="34" charset="0"/>
              </a:rPr>
              <a:t>những</a:t>
            </a:r>
            <a:r>
              <a:rPr lang="en-US" sz="4800" dirty="0">
                <a:solidFill>
                  <a:schemeClr val="accent6">
                    <a:lumMod val="75000"/>
                  </a:schemeClr>
                </a:solidFill>
                <a:latin typeface="Tahoma" panose="020B0604030504040204" pitchFamily="34" charset="0"/>
                <a:cs typeface="Tahoma" panose="020B0604030504040204" pitchFamily="34" charset="0"/>
              </a:rPr>
              <a:t> </a:t>
            </a:r>
            <a:r>
              <a:rPr lang="en-US" sz="4800" dirty="0" err="1">
                <a:solidFill>
                  <a:schemeClr val="accent6">
                    <a:lumMod val="75000"/>
                  </a:schemeClr>
                </a:solidFill>
                <a:latin typeface="Tahoma" panose="020B0604030504040204" pitchFamily="34" charset="0"/>
                <a:cs typeface="Tahoma" panose="020B0604030504040204" pitchFamily="34" charset="0"/>
              </a:rPr>
              <a:t>năm</a:t>
            </a:r>
            <a:r>
              <a:rPr lang="en-US" sz="4800" dirty="0">
                <a:solidFill>
                  <a:schemeClr val="accent6">
                    <a:lumMod val="75000"/>
                  </a:schemeClr>
                </a:solidFill>
                <a:latin typeface="Tahoma" panose="020B0604030504040204" pitchFamily="34" charset="0"/>
                <a:cs typeface="Tahoma" panose="020B0604030504040204" pitchFamily="34" charset="0"/>
              </a:rPr>
              <a:t> 1933 - 1939</a:t>
            </a:r>
          </a:p>
        </p:txBody>
      </p:sp>
      <p:sp>
        <p:nvSpPr>
          <p:cNvPr id="3" name="Content Placeholder 2"/>
          <p:cNvSpPr>
            <a:spLocks noGrp="1"/>
          </p:cNvSpPr>
          <p:nvPr>
            <p:ph idx="1"/>
          </p:nvPr>
        </p:nvSpPr>
        <p:spPr>
          <a:xfrm>
            <a:off x="0" y="1630680"/>
            <a:ext cx="12192000" cy="7721600"/>
          </a:xfrm>
        </p:spPr>
        <p:txBody>
          <a:bodyPr/>
          <a:lstStyle/>
          <a:p>
            <a:pPr>
              <a:buNone/>
            </a:pPr>
            <a:r>
              <a:rPr lang="en-US" altLang="en-US" dirty="0"/>
              <a:t> </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Trong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kỳ</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cầm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quyền</a:t>
            </a:r>
            <a:r>
              <a:rPr lang="en-US" altLang="en-US" dirty="0">
                <a:latin typeface="Times New Roman" panose="02020603050405020304" pitchFamily="18" charset="0"/>
                <a:cs typeface="Times New Roman" panose="02020603050405020304" pitchFamily="18" charset="0"/>
              </a:rPr>
              <a:t> (1933-1939) </a:t>
            </a:r>
            <a:r>
              <a:rPr lang="en-US" altLang="en-US" dirty="0" err="1">
                <a:latin typeface="Times New Roman" panose="02020603050405020304" pitchFamily="18" charset="0"/>
                <a:cs typeface="Times New Roman" panose="02020603050405020304" pitchFamily="18" charset="0"/>
              </a:rPr>
              <a:t>Hít</a:t>
            </a:r>
            <a:r>
              <a:rPr lang="en-US" altLang="en-US" dirty="0">
                <a:latin typeface="Times New Roman" panose="02020603050405020304" pitchFamily="18" charset="0"/>
                <a:cs typeface="Times New Roman" panose="02020603050405020304" pitchFamily="18" charset="0"/>
              </a:rPr>
              <a:t>-le </a:t>
            </a:r>
            <a:r>
              <a:rPr lang="en-US" altLang="en-US" dirty="0" err="1">
                <a:latin typeface="Times New Roman" panose="02020603050405020304" pitchFamily="18" charset="0"/>
                <a:cs typeface="Times New Roman" panose="02020603050405020304" pitchFamily="18" charset="0"/>
              </a:rPr>
              <a:t>đã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thực</a:t>
            </a:r>
            <a:endParaRPr lang="en-US" altLang="en-US" dirty="0">
              <a:latin typeface="Times New Roman" panose="02020603050405020304" pitchFamily="18" charset="0"/>
              <a:cs typeface="Times New Roman" panose="02020603050405020304" pitchFamily="18" charset="0"/>
            </a:endParaRPr>
          </a:p>
          <a:p>
            <a:pPr>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hiện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chính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sách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phản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động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về</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chính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trị</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kinh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tế</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ngoại</a:t>
            </a:r>
            <a:r>
              <a:rPr lang="en-US" altLang="en-US" dirty="0">
                <a:latin typeface="Times New Roman" panose="02020603050405020304" pitchFamily="18" charset="0"/>
                <a:cs typeface="Times New Roman" panose="02020603050405020304" pitchFamily="18" charset="0"/>
              </a:rPr>
              <a:t>.</a:t>
            </a:r>
          </a:p>
          <a:p>
            <a:pPr>
              <a:buNone/>
            </a:pPr>
            <a:r>
              <a:rPr lang="en-US" altLang="en-US"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Chính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trị</a:t>
            </a:r>
            <a:r>
              <a:rPr lang="en-US" altLang="en-US" b="1" dirty="0">
                <a:latin typeface="Times New Roman" panose="02020603050405020304" pitchFamily="18" charset="0"/>
                <a:cs typeface="Times New Roman" panose="02020603050405020304" pitchFamily="18" charset="0"/>
              </a:rPr>
              <a:t>: </a:t>
            </a:r>
          </a:p>
          <a:p>
            <a:pPr>
              <a:buNone/>
            </a:pPr>
            <a:r>
              <a:rPr lang="en-US" altLang="en-US" dirty="0">
                <a:latin typeface="Times New Roman" panose="02020603050405020304" pitchFamily="18" charset="0"/>
                <a:cs typeface="Times New Roman" panose="02020603050405020304" pitchFamily="18" charset="0"/>
              </a:rPr>
              <a:t>     + </a:t>
            </a:r>
            <a:r>
              <a:rPr lang="en-US" altLang="en-US" dirty="0" err="1">
                <a:latin typeface="Times New Roman" panose="02020603050405020304" pitchFamily="18" charset="0"/>
                <a:cs typeface="Times New Roman" panose="02020603050405020304" pitchFamily="18" charset="0"/>
              </a:rPr>
              <a:t>Công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khai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khủng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bố</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Đảng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phái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dân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chủ</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tiến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bộ</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đặt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Đảng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Cộng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sản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ngoài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vòng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pháp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luật</a:t>
            </a:r>
            <a:r>
              <a:rPr lang="en-US" altLang="en-US" dirty="0">
                <a:latin typeface="Times New Roman" panose="02020603050405020304" pitchFamily="18" charset="0"/>
                <a:cs typeface="Times New Roman" panose="02020603050405020304" pitchFamily="18" charset="0"/>
              </a:rPr>
              <a:t>.</a:t>
            </a:r>
          </a:p>
          <a:p>
            <a:pPr>
              <a:buNone/>
            </a:pPr>
            <a:r>
              <a:rPr lang="en-US" altLang="en-US" dirty="0">
                <a:latin typeface="Times New Roman" panose="02020603050405020304" pitchFamily="18" charset="0"/>
                <a:cs typeface="Times New Roman" panose="02020603050405020304" pitchFamily="18" charset="0"/>
              </a:rPr>
              <a:t>     + </a:t>
            </a:r>
            <a:r>
              <a:rPr lang="en-US" altLang="en-US" dirty="0" err="1">
                <a:latin typeface="Times New Roman" panose="02020603050405020304" pitchFamily="18" charset="0"/>
                <a:cs typeface="Times New Roman" panose="02020603050405020304" pitchFamily="18" charset="0"/>
              </a:rPr>
              <a:t>Năm</a:t>
            </a:r>
            <a:r>
              <a:rPr lang="en-US" altLang="en-US" dirty="0">
                <a:latin typeface="Times New Roman" panose="02020603050405020304" pitchFamily="18" charset="0"/>
                <a:cs typeface="Times New Roman" panose="02020603050405020304" pitchFamily="18" charset="0"/>
              </a:rPr>
              <a:t> 1934, </a:t>
            </a:r>
            <a:r>
              <a:rPr lang="en-US" altLang="en-US" dirty="0" err="1">
                <a:latin typeface="Times New Roman" panose="02020603050405020304" pitchFamily="18" charset="0"/>
                <a:cs typeface="Times New Roman" panose="02020603050405020304" pitchFamily="18" charset="0"/>
              </a:rPr>
              <a:t>Tổng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thống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Hin-đen-bua</a:t>
            </a:r>
            <a:r>
              <a:rPr lang="en-US" altLang="en-US" dirty="0">
                <a:latin typeface="Times New Roman" panose="02020603050405020304" pitchFamily="18" charset="0"/>
                <a:cs typeface="Times New Roman" panose="02020603050405020304" pitchFamily="18" charset="0"/>
              </a:rPr>
              <a:t> qua </a:t>
            </a:r>
            <a:r>
              <a:rPr lang="en-US" altLang="en-US" dirty="0" err="1">
                <a:latin typeface="Times New Roman" panose="02020603050405020304" pitchFamily="18" charset="0"/>
                <a:cs typeface="Times New Roman" panose="02020603050405020304" pitchFamily="18" charset="0"/>
              </a:rPr>
              <a:t>đời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Hít</a:t>
            </a:r>
            <a:r>
              <a:rPr lang="en-US" altLang="en-US" dirty="0">
                <a:latin typeface="Times New Roman" panose="02020603050405020304" pitchFamily="18" charset="0"/>
                <a:cs typeface="Times New Roman" panose="02020603050405020304" pitchFamily="18" charset="0"/>
              </a:rPr>
              <a:t>-le </a:t>
            </a:r>
            <a:r>
              <a:rPr lang="en-US" altLang="en-US" dirty="0" err="1">
                <a:latin typeface="Times New Roman" panose="02020603050405020304" pitchFamily="18" charset="0"/>
                <a:cs typeface="Times New Roman" panose="02020603050405020304" pitchFamily="18" charset="0"/>
              </a:rPr>
              <a:t>tuyên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bố</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hủy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bỏ</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Hiến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pháp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Vaima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tự</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xưng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Quốc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trưởng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suốt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đời</a:t>
            </a:r>
            <a:r>
              <a:rPr lang="en-US" altLang="en-US" dirty="0">
                <a:latin typeface="Times New Roman" panose="02020603050405020304" pitchFamily="18" charset="0"/>
                <a:cs typeface="Times New Roman" panose="02020603050405020304" pitchFamily="18" charset="0"/>
              </a:rPr>
              <a:t>.</a:t>
            </a:r>
          </a:p>
          <a:p>
            <a:pPr>
              <a:buNone/>
            </a:pPr>
            <a:r>
              <a:rPr lang="en-US" altLang="en-US"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a:latin typeface="Times New Roman" panose="02020603050405020304" pitchFamily="18" charset="0"/>
                <a:cs typeface="Times New Roman" panose="02020603050405020304" pitchFamily="18" charset="0"/>
                <a:sym typeface="Wingdings" panose="05000000000000000000" pitchFamily="2" charset="2"/>
              </a:rPr>
              <a:t>Nền</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a:latin typeface="Times New Roman" panose="02020603050405020304" pitchFamily="18" charset="0"/>
                <a:cs typeface="Times New Roman" panose="02020603050405020304" pitchFamily="18" charset="0"/>
                <a:sym typeface="Wingdings" panose="05000000000000000000" pitchFamily="2" charset="2"/>
              </a:rPr>
              <a:t>Cộng</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a:latin typeface="Times New Roman" panose="02020603050405020304" pitchFamily="18" charset="0"/>
                <a:cs typeface="Times New Roman" panose="02020603050405020304" pitchFamily="18" charset="0"/>
                <a:sym typeface="Wingdings" panose="05000000000000000000" pitchFamily="2" charset="2"/>
              </a:rPr>
              <a:t>hòa</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a:latin typeface="Times New Roman" panose="02020603050405020304" pitchFamily="18" charset="0"/>
                <a:cs typeface="Times New Roman" panose="02020603050405020304" pitchFamily="18" charset="0"/>
                <a:sym typeface="Wingdings" panose="05000000000000000000" pitchFamily="2" charset="2"/>
              </a:rPr>
              <a:t>Vaima</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a:latin typeface="Times New Roman" panose="02020603050405020304" pitchFamily="18" charset="0"/>
                <a:cs typeface="Times New Roman" panose="02020603050405020304" pitchFamily="18" charset="0"/>
                <a:sym typeface="Wingdings" panose="05000000000000000000" pitchFamily="2" charset="2"/>
              </a:rPr>
              <a:t>hoàn</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a:latin typeface="Times New Roman" panose="02020603050405020304" pitchFamily="18" charset="0"/>
                <a:cs typeface="Times New Roman" panose="02020603050405020304" pitchFamily="18" charset="0"/>
                <a:sym typeface="Wingdings" panose="05000000000000000000" pitchFamily="2" charset="2"/>
              </a:rPr>
              <a:t>toàn</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a:latin typeface="Times New Roman" panose="02020603050405020304" pitchFamily="18" charset="0"/>
                <a:cs typeface="Times New Roman" panose="02020603050405020304" pitchFamily="18" charset="0"/>
                <a:sym typeface="Wingdings" panose="05000000000000000000" pitchFamily="2" charset="2"/>
              </a:rPr>
              <a:t>sụp</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a:latin typeface="Times New Roman" panose="02020603050405020304" pitchFamily="18" charset="0"/>
                <a:cs typeface="Times New Roman" panose="02020603050405020304" pitchFamily="18" charset="0"/>
                <a:sym typeface="Wingdings" panose="05000000000000000000" pitchFamily="2" charset="2"/>
              </a:rPr>
              <a:t>đổ</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a:t>
            </a:r>
            <a:endParaRPr lang="en-US" alt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plus(in)">
                                      <p:cBhvr>
                                        <p:cTn id="13" dur="2000"/>
                                        <p:tgtEl>
                                          <p:spTgt spid="3">
                                            <p:txEl>
                                              <p:pRg st="0" end="0"/>
                                            </p:txEl>
                                          </p:spTgt>
                                        </p:tgtEl>
                                      </p:cBhvr>
                                    </p:animEffect>
                                  </p:childTnLst>
                                </p:cTn>
                              </p:par>
                              <p:par>
                                <p:cTn id="14" presetID="13" presetClass="entr" presetSubtype="1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plus(in)">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strips(downLeft)">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heckerboard(across)">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nodeType="clickEffect">
                                  <p:stCondLst>
                                    <p:cond delay="0"/>
                                  </p:stCondLst>
                                  <p:iterate type="lt">
                                    <p:tmPct val="50000"/>
                                  </p:iterate>
                                  <p:childTnLst>
                                    <p:set>
                                      <p:cBhvr>
                                        <p:cTn id="36"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37"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39" dur="80"/>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705" y="-294640"/>
            <a:ext cx="12192000" cy="1219200"/>
          </a:xfrm>
        </p:spPr>
        <p:txBody>
          <a:bodyPr>
            <a:normAutofit/>
          </a:bodyPr>
          <a:lstStyle/>
          <a:p>
            <a:r>
              <a:rPr lang="en-US" sz="4000" dirty="0">
                <a:solidFill>
                  <a:schemeClr val="accent6">
                    <a:lumMod val="75000"/>
                  </a:schemeClr>
                </a:solidFill>
                <a:latin typeface="Times New Roman" panose="02020603050405020304" pitchFamily="18" charset="0"/>
                <a:cs typeface="Times New Roman" panose="02020603050405020304" pitchFamily="18" charset="0"/>
              </a:rPr>
              <a:t>2. </a:t>
            </a:r>
            <a:r>
              <a:rPr lang="en-US" sz="4000" dirty="0" err="1">
                <a:solidFill>
                  <a:schemeClr val="accent6">
                    <a:lumMod val="75000"/>
                  </a:schemeClr>
                </a:solidFill>
                <a:latin typeface="Times New Roman" panose="02020603050405020304" pitchFamily="18" charset="0"/>
                <a:cs typeface="Times New Roman" panose="02020603050405020304" pitchFamily="18" charset="0"/>
              </a:rPr>
              <a:t>Nước</a:t>
            </a:r>
            <a:r>
              <a:rPr lang="en-US" sz="4000" dirty="0">
                <a:solidFill>
                  <a:schemeClr val="accent6">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6">
                    <a:lumMod val="75000"/>
                  </a:schemeClr>
                </a:solidFill>
                <a:latin typeface="Times New Roman" panose="02020603050405020304" pitchFamily="18" charset="0"/>
                <a:cs typeface="Times New Roman" panose="02020603050405020304" pitchFamily="18" charset="0"/>
              </a:rPr>
              <a:t>Đức</a:t>
            </a:r>
            <a:r>
              <a:rPr lang="en-US" sz="4000" dirty="0">
                <a:solidFill>
                  <a:schemeClr val="accent6">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6">
                    <a:lumMod val="75000"/>
                  </a:schemeClr>
                </a:solidFill>
                <a:latin typeface="Times New Roman" panose="02020603050405020304" pitchFamily="18" charset="0"/>
                <a:cs typeface="Times New Roman" panose="02020603050405020304" pitchFamily="18" charset="0"/>
              </a:rPr>
              <a:t>trong</a:t>
            </a:r>
            <a:r>
              <a:rPr lang="en-US" sz="4000" dirty="0">
                <a:solidFill>
                  <a:schemeClr val="accent6">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sz="4000" dirty="0">
                <a:solidFill>
                  <a:schemeClr val="accent6">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6">
                    <a:lumMod val="75000"/>
                  </a:schemeClr>
                </a:solidFill>
                <a:latin typeface="Times New Roman" panose="02020603050405020304" pitchFamily="18" charset="0"/>
                <a:cs typeface="Times New Roman" panose="02020603050405020304" pitchFamily="18" charset="0"/>
              </a:rPr>
              <a:t>năm</a:t>
            </a:r>
            <a:r>
              <a:rPr lang="en-US" sz="4000" dirty="0">
                <a:solidFill>
                  <a:schemeClr val="accent6">
                    <a:lumMod val="75000"/>
                  </a:schemeClr>
                </a:solidFill>
                <a:latin typeface="Times New Roman" panose="02020603050405020304" pitchFamily="18" charset="0"/>
                <a:cs typeface="Times New Roman" panose="02020603050405020304" pitchFamily="18" charset="0"/>
              </a:rPr>
              <a:t> 1933 - 1939</a:t>
            </a:r>
          </a:p>
        </p:txBody>
      </p:sp>
      <p:sp>
        <p:nvSpPr>
          <p:cNvPr id="3" name="Content Placeholder 2"/>
          <p:cNvSpPr>
            <a:spLocks noGrp="1"/>
          </p:cNvSpPr>
          <p:nvPr>
            <p:ph idx="1"/>
          </p:nvPr>
        </p:nvSpPr>
        <p:spPr>
          <a:xfrm>
            <a:off x="0" y="640080"/>
            <a:ext cx="12192000" cy="7721600"/>
          </a:xfrm>
        </p:spPr>
        <p:txBody>
          <a:bodyPr/>
          <a:lstStyle/>
          <a:p>
            <a:pPr>
              <a:buNone/>
            </a:pPr>
            <a:r>
              <a:rPr lang="en-US" altLang="en-US" dirty="0">
                <a:latin typeface="Tahoma" panose="020B0604030504040204" pitchFamily="34" charset="0"/>
                <a:cs typeface="Tahoma" panose="020B0604030504040204" pitchFamily="34" charset="0"/>
              </a:rPr>
              <a:t> </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Kinh</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tế</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Tổ</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chức</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nền</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kinh</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tế</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theo</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hướng</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tập</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trung</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mệnh</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lệnh</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phục</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vụ</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nhu</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cầu</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quân</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sự</a:t>
            </a:r>
            <a:r>
              <a:rPr lang="en-US" altLang="en-US" sz="2800" b="1" dirty="0">
                <a:solidFill>
                  <a:schemeClr val="tx2"/>
                </a:solidFill>
                <a:latin typeface="Times New Roman" panose="02020603050405020304" pitchFamily="18" charset="0"/>
                <a:cs typeface="Times New Roman" panose="02020603050405020304" pitchFamily="18" charset="0"/>
              </a:rPr>
              <a:t> -&gt; </a:t>
            </a:r>
            <a:r>
              <a:rPr lang="en-US" altLang="en-US" sz="2800" b="1" dirty="0" err="1">
                <a:solidFill>
                  <a:schemeClr val="tx2"/>
                </a:solidFill>
                <a:latin typeface="Times New Roman" panose="02020603050405020304" pitchFamily="18" charset="0"/>
                <a:cs typeface="Times New Roman" panose="02020603050405020304" pitchFamily="18" charset="0"/>
              </a:rPr>
              <a:t>Kinh</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tế</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Đức</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thoát</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khỏi</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khủng</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hoảng</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phát</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triển</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nhanh</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chóng</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năm</a:t>
            </a:r>
            <a:r>
              <a:rPr lang="en-US" altLang="en-US" sz="2800" b="1" dirty="0">
                <a:solidFill>
                  <a:schemeClr val="tx2"/>
                </a:solidFill>
                <a:latin typeface="Times New Roman" panose="02020603050405020304" pitchFamily="18" charset="0"/>
                <a:cs typeface="Times New Roman" panose="02020603050405020304" pitchFamily="18" charset="0"/>
              </a:rPr>
              <a:t> 1938 </a:t>
            </a:r>
            <a:r>
              <a:rPr lang="en-US" altLang="en-US" sz="2800" b="1" dirty="0" err="1">
                <a:solidFill>
                  <a:schemeClr val="tx2"/>
                </a:solidFill>
                <a:latin typeface="Times New Roman" panose="02020603050405020304" pitchFamily="18" charset="0"/>
                <a:cs typeface="Times New Roman" panose="02020603050405020304" pitchFamily="18" charset="0"/>
              </a:rPr>
              <a:t>công</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nghiệp</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Đức</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đã</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vượt</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các</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nước</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châu</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Âu</a:t>
            </a:r>
            <a:r>
              <a:rPr lang="en-US" altLang="en-US" sz="2800" b="1" dirty="0">
                <a:solidFill>
                  <a:schemeClr val="tx2"/>
                </a:solidFill>
                <a:latin typeface="Times New Roman" panose="02020603050405020304" pitchFamily="18" charset="0"/>
                <a:cs typeface="Times New Roman" panose="02020603050405020304" pitchFamily="18" charset="0"/>
              </a:rPr>
              <a:t>.</a:t>
            </a:r>
          </a:p>
          <a:p>
            <a:pPr>
              <a:buNone/>
            </a:pPr>
            <a:endParaRPr lang="en-US" altLang="en-US" sz="2800" b="1" dirty="0">
              <a:solidFill>
                <a:schemeClr val="tx2"/>
              </a:solidFill>
              <a:latin typeface="Times New Roman" panose="02020603050405020304" pitchFamily="18" charset="0"/>
              <a:cs typeface="Times New Roman" panose="02020603050405020304" pitchFamily="18" charset="0"/>
            </a:endParaRPr>
          </a:p>
          <a:p>
            <a:pPr>
              <a:buNone/>
            </a:pPr>
            <a:endParaRPr lang="en-US" altLang="en-US" b="1" dirty="0">
              <a:solidFill>
                <a:schemeClr val="tx2"/>
              </a:solidFill>
            </a:endParaRPr>
          </a:p>
          <a:p>
            <a:pPr>
              <a:buNone/>
            </a:pPr>
            <a:endParaRPr lang="en-US" altLang="en-US" dirty="0"/>
          </a:p>
          <a:p>
            <a:endParaRPr lang="en-US" dirty="0"/>
          </a:p>
        </p:txBody>
      </p:sp>
      <p:pic>
        <p:nvPicPr>
          <p:cNvPr id="4" name="Picture 4" descr="&quot;Giai cấp Công nhân! Hãy nghe lời kêu gọi của Đảng Quốc xã!&quot;"/>
          <p:cNvPicPr>
            <a:picLocks noChangeAspect="1" noChangeArrowheads="1"/>
          </p:cNvPicPr>
          <p:nvPr/>
        </p:nvPicPr>
        <p:blipFill>
          <a:blip r:embed="rId4"/>
          <a:srcRect/>
          <a:stretch>
            <a:fillRect/>
          </a:stretch>
        </p:blipFill>
        <p:spPr bwMode="auto">
          <a:xfrm>
            <a:off x="125730" y="2223135"/>
            <a:ext cx="5385435" cy="3753485"/>
          </a:xfrm>
          <a:prstGeom prst="rect">
            <a:avLst/>
          </a:prstGeom>
          <a:noFill/>
          <a:ln w="9525">
            <a:noFill/>
            <a:miter lim="800000"/>
            <a:headEnd/>
            <a:tailEnd/>
          </a:ln>
        </p:spPr>
      </p:pic>
      <p:sp>
        <p:nvSpPr>
          <p:cNvPr id="6" name="Text Box 5"/>
          <p:cNvSpPr txBox="1">
            <a:spLocks noChangeArrowheads="1"/>
          </p:cNvSpPr>
          <p:nvPr/>
        </p:nvSpPr>
        <p:spPr bwMode="auto">
          <a:xfrm>
            <a:off x="0" y="5976540"/>
            <a:ext cx="5283200" cy="829945"/>
          </a:xfrm>
          <a:prstGeom prst="rect">
            <a:avLst/>
          </a:prstGeom>
          <a:noFill/>
          <a:ln w="9525">
            <a:noFill/>
            <a:miter lim="800000"/>
          </a:ln>
        </p:spPr>
        <p:txBody>
          <a:bodyPr wrap="square">
            <a:spAutoFit/>
          </a:bodyPr>
          <a:lstStyle/>
          <a:p>
            <a:pPr algn="ctr">
              <a:spcBef>
                <a:spcPct val="50000"/>
              </a:spcBef>
            </a:pPr>
            <a:r>
              <a:rPr lang="vi-VN" altLang="en-US" sz="2400" b="1" dirty="0"/>
              <a:t>Giai cấp Công nhân! </a:t>
            </a:r>
            <a:r>
              <a:rPr lang="en-US" altLang="en-US" sz="2400" b="1" dirty="0"/>
              <a:t>“</a:t>
            </a:r>
            <a:r>
              <a:rPr lang="vi-VN" altLang="en-US" sz="2400" b="1" dirty="0"/>
              <a:t>Hãy nghe lời kêu gọi của Đảng Quốc xã!"</a:t>
            </a:r>
            <a:endParaRPr lang="en-US" altLang="en-US" sz="2400" b="1" dirty="0"/>
          </a:p>
        </p:txBody>
      </p:sp>
      <p:sp>
        <p:nvSpPr>
          <p:cNvPr id="7" name="Text Box 8"/>
          <p:cNvSpPr txBox="1">
            <a:spLocks noChangeArrowheads="1"/>
          </p:cNvSpPr>
          <p:nvPr/>
        </p:nvSpPr>
        <p:spPr bwMode="auto">
          <a:xfrm>
            <a:off x="6017895" y="6304835"/>
            <a:ext cx="5486400" cy="501650"/>
          </a:xfrm>
          <a:prstGeom prst="rect">
            <a:avLst/>
          </a:prstGeom>
          <a:noFill/>
          <a:ln w="9525">
            <a:noFill/>
            <a:miter lim="800000"/>
          </a:ln>
        </p:spPr>
        <p:txBody>
          <a:bodyPr wrap="square">
            <a:spAutoFit/>
          </a:bodyPr>
          <a:lstStyle/>
          <a:p>
            <a:pPr>
              <a:spcBef>
                <a:spcPct val="50000"/>
              </a:spcBef>
            </a:pPr>
            <a:r>
              <a:rPr lang="vi-VN" altLang="en-US" sz="2665" b="1" dirty="0">
                <a:latin typeface="Tahoma" panose="020B0604030504040204" pitchFamily="34" charset="0"/>
                <a:cs typeface="Tahoma" panose="020B0604030504040204" pitchFamily="34" charset="0"/>
              </a:rPr>
              <a:t> </a:t>
            </a:r>
            <a:r>
              <a:rPr lang="vi-VN" altLang="en-US" sz="2665" b="1" dirty="0">
                <a:latin typeface="Times New Roman" panose="02020603050405020304" pitchFamily="18" charset="0"/>
                <a:cs typeface="Times New Roman" panose="02020603050405020304" pitchFamily="18" charset="0"/>
              </a:rPr>
              <a:t>các sĩ quan </a:t>
            </a:r>
            <a:endParaRPr lang="en-US" altLang="en-US" sz="2665" b="1" dirty="0">
              <a:latin typeface="Times New Roman" panose="02020603050405020304" pitchFamily="18" charset="0"/>
              <a:cs typeface="Times New Roman" panose="02020603050405020304" pitchFamily="18" charset="0"/>
            </a:endParaRPr>
          </a:p>
        </p:txBody>
      </p:sp>
      <p:pic>
        <p:nvPicPr>
          <p:cNvPr id="6158" name="Picture 14" descr="Kết quả hình ảnh cho xe đổ bộ đức quốc xã"/>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185" y="2364740"/>
            <a:ext cx="5699760" cy="38011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3000"/>
                                        <p:tgtEl>
                                          <p:spTgt spid="4"/>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6" dur="30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6158"/>
                                        </p:tgtEl>
                                        <p:attrNameLst>
                                          <p:attrName>style.visibility</p:attrName>
                                        </p:attrNameLst>
                                      </p:cBhvr>
                                      <p:to>
                                        <p:strVal val="visible"/>
                                      </p:to>
                                    </p:set>
                                    <p:animEffect transition="in" filter="blinds(horizontal)">
                                      <p:cBhvr>
                                        <p:cTn id="31" dur="500"/>
                                        <p:tgtEl>
                                          <p:spTgt spid="615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linds(horizont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32" name="Group 52"/>
          <p:cNvGraphicFramePr>
            <a:graphicFrameLocks noGrp="1"/>
          </p:cNvGraphicFramePr>
          <p:nvPr/>
        </p:nvGraphicFramePr>
        <p:xfrm>
          <a:off x="703580" y="1737360"/>
          <a:ext cx="10972800" cy="4537964"/>
        </p:xfrm>
        <a:graphic>
          <a:graphicData uri="http://schemas.openxmlformats.org/drawingml/2006/table">
            <a:tbl>
              <a:tblPr/>
              <a:tblGrid>
                <a:gridCol w="28448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235200">
                  <a:extLst>
                    <a:ext uri="{9D8B030D-6E8A-4147-A177-3AD203B41FA5}">
                      <a16:colId xmlns:a16="http://schemas.microsoft.com/office/drawing/2014/main" xmlns="" val="20002"/>
                    </a:ext>
                  </a:extLst>
                </a:gridCol>
                <a:gridCol w="2032000">
                  <a:extLst>
                    <a:ext uri="{9D8B030D-6E8A-4147-A177-3AD203B41FA5}">
                      <a16:colId xmlns:a16="http://schemas.microsoft.com/office/drawing/2014/main" xmlns="" val="20003"/>
                    </a:ext>
                  </a:extLst>
                </a:gridCol>
                <a:gridCol w="1828800">
                  <a:extLst>
                    <a:ext uri="{9D8B030D-6E8A-4147-A177-3AD203B41FA5}">
                      <a16:colId xmlns:a16="http://schemas.microsoft.com/office/drawing/2014/main" xmlns="" val="20004"/>
                    </a:ext>
                  </a:extLst>
                </a:gridCol>
              </a:tblGrid>
              <a:tr h="12858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a:ln>
                            <a:noFill/>
                          </a:ln>
                          <a:solidFill>
                            <a:srgbClr val="0984FF"/>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Nước</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s</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Sản</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phẩm</a:t>
                      </a:r>
                      <a:endParaRPr kumimoji="0" lang="en-US" sz="24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Sản</a:t>
                      </a:r>
                      <a:r>
                        <a:rPr kumimoji="0" lang="en-US" sz="24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phẩm</a:t>
                      </a:r>
                      <a:endParaRPr kumimoji="0" lang="en-US" sz="24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txBody>
                  <a:tcPr marL="121920" marR="12192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Anh</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Pháp</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Ý</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Đức</a:t>
                      </a:r>
                    </a:p>
                  </a:txBody>
                  <a:tcPr marL="121920" marR="12192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1468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Than(</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Triệu</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tấn</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121920" marR="12192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244,3</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45,5</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1,6</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239</a:t>
                      </a:r>
                    </a:p>
                  </a:txBody>
                  <a:tcPr marL="121920" marR="12192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3594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Điện</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tỉ</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kW/h)</a:t>
                      </a:r>
                    </a:p>
                  </a:txBody>
                  <a:tcPr marL="121920" marR="12192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33,1</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15,4</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49</a:t>
                      </a:r>
                    </a:p>
                  </a:txBody>
                  <a:tcPr marL="121920" marR="12192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6705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Sắt</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Triệu</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tấn</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121920" marR="12192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4,3</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11,5</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0,5</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2,8</a:t>
                      </a:r>
                    </a:p>
                  </a:txBody>
                  <a:tcPr marL="121920" marR="12192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3055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Thép</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triệu</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tấn</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121920" marR="12192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13,2</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7,9</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2,1</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19,8</a:t>
                      </a:r>
                    </a:p>
                  </a:txBody>
                  <a:tcPr marL="121920" marR="12192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82423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Ô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tô</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nghìn</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chiếc</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121920" marR="12192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493</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200</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78</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351</a:t>
                      </a:r>
                    </a:p>
                  </a:txBody>
                  <a:tcPr marL="121920" marR="12192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20528" name="Text Box 48"/>
          <p:cNvSpPr txBox="1">
            <a:spLocks noChangeArrowheads="1"/>
          </p:cNvSpPr>
          <p:nvPr/>
        </p:nvSpPr>
        <p:spPr bwMode="auto">
          <a:xfrm>
            <a:off x="703580" y="254000"/>
            <a:ext cx="10058400" cy="953135"/>
          </a:xfrm>
          <a:prstGeom prst="rect">
            <a:avLst/>
          </a:prstGeom>
          <a:noFill/>
          <a:ln w="12700">
            <a:noFill/>
            <a:miter lim="800000"/>
          </a:ln>
          <a:effectLst/>
        </p:spPr>
        <p:txBody>
          <a:bodyPr>
            <a:spAutoFit/>
          </a:bodyPr>
          <a:lstStyle/>
          <a:p>
            <a:pPr eaLnBrk="0" hangingPunct="0">
              <a:spcBef>
                <a:spcPct val="50000"/>
              </a:spcBef>
            </a:pPr>
            <a:r>
              <a:rPr lang="en-US" sz="2800" b="1">
                <a:solidFill>
                  <a:srgbClr val="FF0000"/>
                </a:solidFill>
                <a:latin typeface="Times New Roman" panose="02020603050405020304" pitchFamily="18" charset="0"/>
                <a:cs typeface="Times New Roman" panose="02020603050405020304" pitchFamily="18" charset="0"/>
              </a:rPr>
              <a:t>Bảng thống kê sản lượng một số sản phẩm công nghiệp của Anh, Pháp, Ý, Đức năm 1937</a:t>
            </a:r>
          </a:p>
        </p:txBody>
      </p:sp>
      <p:sp>
        <p:nvSpPr>
          <p:cNvPr id="20529" name="Line 49"/>
          <p:cNvSpPr>
            <a:spLocks noChangeShapeType="1"/>
          </p:cNvSpPr>
          <p:nvPr/>
        </p:nvSpPr>
        <p:spPr bwMode="auto">
          <a:xfrm>
            <a:off x="703580" y="1737360"/>
            <a:ext cx="2844800" cy="1219200"/>
          </a:xfrm>
          <a:prstGeom prst="line">
            <a:avLst/>
          </a:prstGeom>
          <a:noFill/>
          <a:ln w="9525">
            <a:solidFill>
              <a:schemeClr val="tx1"/>
            </a:solidFill>
            <a:round/>
          </a:ln>
          <a:effectLst/>
        </p:spPr>
        <p:txBody>
          <a:bodyPr/>
          <a:lstStyle/>
          <a:p>
            <a:endParaRPr lang="en-US" sz="240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0528">
                                            <p:txEl>
                                              <p:pRg st="0" end="0"/>
                                            </p:txEl>
                                          </p:spTgt>
                                        </p:tgtEl>
                                        <p:attrNameLst>
                                          <p:attrName>style.visibility</p:attrName>
                                        </p:attrNameLst>
                                      </p:cBhvr>
                                      <p:to>
                                        <p:strVal val="visible"/>
                                      </p:to>
                                    </p:set>
                                    <p:anim calcmode="lin" valueType="num">
                                      <p:cBhvr>
                                        <p:cTn id="7" dur="1000" fill="hold"/>
                                        <p:tgtEl>
                                          <p:spTgt spid="20528">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052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2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0532"/>
                                        </p:tgtEl>
                                        <p:attrNameLst>
                                          <p:attrName>style.visibility</p:attrName>
                                        </p:attrNameLst>
                                      </p:cBhvr>
                                      <p:to>
                                        <p:strVal val="visible"/>
                                      </p:to>
                                    </p:set>
                                    <p:anim calcmode="lin" valueType="num">
                                      <p:cBhvr>
                                        <p:cTn id="14" dur="500" fill="hold"/>
                                        <p:tgtEl>
                                          <p:spTgt spid="20532"/>
                                        </p:tgtEl>
                                        <p:attrNameLst>
                                          <p:attrName>ppt_x</p:attrName>
                                        </p:attrNameLst>
                                      </p:cBhvr>
                                      <p:tavLst>
                                        <p:tav tm="0">
                                          <p:val>
                                            <p:strVal val="#ppt_x-.2"/>
                                          </p:val>
                                        </p:tav>
                                        <p:tav tm="100000">
                                          <p:val>
                                            <p:strVal val="#ppt_x"/>
                                          </p:val>
                                        </p:tav>
                                      </p:tavLst>
                                    </p:anim>
                                    <p:anim calcmode="lin" valueType="num">
                                      <p:cBhvr>
                                        <p:cTn id="15" dur="500" fill="hold"/>
                                        <p:tgtEl>
                                          <p:spTgt spid="20532"/>
                                        </p:tgtEl>
                                        <p:attrNameLst>
                                          <p:attrName>ppt_y</p:attrName>
                                        </p:attrNameLst>
                                      </p:cBhvr>
                                      <p:tavLst>
                                        <p:tav tm="0">
                                          <p:val>
                                            <p:strVal val="#ppt_y"/>
                                          </p:val>
                                        </p:tav>
                                        <p:tav tm="100000">
                                          <p:val>
                                            <p:strVal val="#ppt_y"/>
                                          </p:val>
                                        </p:tav>
                                      </p:tavLst>
                                    </p:anim>
                                    <p:animEffect transition="in" filter="wipe(right)" prLst="gradientSize: 0.1">
                                      <p:cBhvr>
                                        <p:cTn id="16" dur="500"/>
                                        <p:tgtEl>
                                          <p:spTgt spid="205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529"/>
                                        </p:tgtEl>
                                        <p:attrNameLst>
                                          <p:attrName>style.visibility</p:attrName>
                                        </p:attrNameLst>
                                      </p:cBhvr>
                                      <p:to>
                                        <p:strVal val="visible"/>
                                      </p:to>
                                    </p:set>
                                    <p:animEffect transition="in" filter="fade">
                                      <p:cBhvr>
                                        <p:cTn id="19" dur="500"/>
                                        <p:tgtEl>
                                          <p:spTgt spid="20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9" grpId="0" bldLvl="0" animBg="1"/>
    </p:bld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846</Words>
  <Application>Microsoft Office PowerPoint</Application>
  <PresentationFormat>Custom</PresentationFormat>
  <Paragraphs>91</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PowerPoint Presentation</vt:lpstr>
      <vt:lpstr>I.NƯỚC ĐỨC TRONG NHỮNG NĂM1918-1929</vt:lpstr>
      <vt:lpstr>1.Khủng hoảng kinh tế và quá trình Đảng Quốc xã lên cầm quyền.  </vt:lpstr>
      <vt:lpstr>PowerPoint Presentation</vt:lpstr>
      <vt:lpstr>PowerPoint Presentation</vt:lpstr>
      <vt:lpstr>Tổng thống Hin-đen-bua  trao quyền Thủ tướng cho Hít-le ngày 30/1/1933, mở ra thời kì đen tối trong lịch sử Đức.</vt:lpstr>
      <vt:lpstr>2. Nước Đức trong những năm 1933 - 1939</vt:lpstr>
      <vt:lpstr>2. Nước Đức trong những năm 1933 - 1939</vt:lpstr>
      <vt:lpstr>PowerPoint Presentation</vt:lpstr>
      <vt:lpstr>2. Nước Đức trong những năm 1933 - 1939</vt:lpstr>
      <vt:lpstr>PowerPoint Presentation</vt:lpstr>
      <vt:lpstr>PowerPoint Presentation</vt:lpstr>
      <vt:lpstr>PowerPoint Presentation</vt:lpstr>
      <vt:lpstr>+ Ký với Nhật Bản “Hiệp ước chống Quốc tế cộng sản”, hình thành khối phát xít Đức-Ý-Nhật Bản. </vt:lpstr>
      <vt:lpstr>PowerPoint Presentation</vt:lpstr>
      <vt:lpstr>PowerPoint Presentation</vt:lpstr>
      <vt:lpstr>PowerPoint Presentation</vt:lpstr>
      <vt:lpstr>Chủ nghĩa phát xít Đức là gì?</vt:lpstr>
      <vt:lpstr>Tại sao chủ nghĩa phát xít lại thắng thế tại Đức?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BVLT</dc:creator>
  <cp:lastModifiedBy>PC</cp:lastModifiedBy>
  <cp:revision>21</cp:revision>
  <dcterms:created xsi:type="dcterms:W3CDTF">2016-11-23T07:09:00Z</dcterms:created>
  <dcterms:modified xsi:type="dcterms:W3CDTF">2021-12-05T15:36:10Z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1033-10.2.0.7549</vt:lpwstr>
  </property>
</Properties>
</file>